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6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6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2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7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1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0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9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4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0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5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3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C26A7-7D54-4972-AB52-79C0DF314C7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AE50-223F-4F40-B79B-285815908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3SDW Non-NEPA</a:t>
            </a:r>
            <a:br>
              <a:rPr lang="en-US" dirty="0" smtClean="0"/>
            </a:br>
            <a:r>
              <a:rPr lang="en-US" dirty="0" smtClean="0"/>
              <a:t>Request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Dustin Schmidt</a:t>
            </a:r>
          </a:p>
          <a:p>
            <a:r>
              <a:rPr lang="en-US" dirty="0" smtClean="0"/>
              <a:t>11/6/2014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File System Item</a:t>
            </a:r>
          </a:p>
          <a:p>
            <a:pPr lvl="1"/>
            <a:r>
              <a:rPr lang="en-US" dirty="0" smtClean="0"/>
              <a:t>A File or Directory on the warehouse file system</a:t>
            </a:r>
          </a:p>
          <a:p>
            <a:r>
              <a:rPr lang="en-US" dirty="0" smtClean="0"/>
              <a:t>Category</a:t>
            </a:r>
          </a:p>
          <a:p>
            <a:pPr lvl="1"/>
            <a:r>
              <a:rPr lang="en-US" dirty="0" smtClean="0"/>
              <a:t>A collection of File System Items</a:t>
            </a:r>
          </a:p>
          <a:p>
            <a:pPr lvl="1"/>
            <a:r>
              <a:rPr lang="en-US" dirty="0" smtClean="0"/>
              <a:t>A collection of other Categories</a:t>
            </a:r>
          </a:p>
          <a:p>
            <a:pPr lvl="1"/>
            <a:r>
              <a:rPr lang="en-US" dirty="0" smtClean="0"/>
              <a:t>Relevant Meta Data</a:t>
            </a:r>
          </a:p>
          <a:p>
            <a:pPr lvl="2"/>
            <a:r>
              <a:rPr lang="en-US" dirty="0" smtClean="0"/>
              <a:t>Currently only description</a:t>
            </a:r>
          </a:p>
          <a:p>
            <a:pPr lvl="2"/>
            <a:r>
              <a:rPr lang="en-US" dirty="0" smtClean="0"/>
              <a:t>Add: Responsible Person, Links to documentation, others?</a:t>
            </a:r>
          </a:p>
          <a:p>
            <a:r>
              <a:rPr lang="en-US" dirty="0" smtClean="0"/>
              <a:t>Manifest</a:t>
            </a:r>
          </a:p>
          <a:p>
            <a:pPr lvl="1"/>
            <a:r>
              <a:rPr lang="en-US" dirty="0" smtClean="0"/>
              <a:t>The data being requested (Shopping Cart)</a:t>
            </a:r>
          </a:p>
          <a:p>
            <a:pPr lvl="1"/>
            <a:r>
              <a:rPr lang="en-US" dirty="0" smtClean="0"/>
              <a:t>Specific to request</a:t>
            </a:r>
          </a:p>
          <a:p>
            <a:pPr lvl="1"/>
            <a:r>
              <a:rPr lang="en-US" dirty="0" smtClean="0"/>
              <a:t>Add/Remove File System Items, Categories, and Packages</a:t>
            </a:r>
          </a:p>
        </p:txBody>
      </p:sp>
    </p:spTree>
    <p:extLst>
      <p:ext uri="{BB962C8B-B14F-4D97-AF65-F5344CB8AC3E}">
        <p14:creationId xmlns:p14="http://schemas.microsoft.com/office/powerpoint/2010/main" val="28710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Pre-defined Package</a:t>
            </a:r>
          </a:p>
          <a:p>
            <a:pPr lvl="1"/>
            <a:r>
              <a:rPr lang="en-US" dirty="0" smtClean="0"/>
              <a:t>Data grouped for a specific use</a:t>
            </a:r>
            <a:endParaRPr lang="en-US" dirty="0" smtClean="0"/>
          </a:p>
          <a:p>
            <a:pPr lvl="2"/>
            <a:r>
              <a:rPr lang="en-US" dirty="0" smtClean="0"/>
              <a:t>NEPA Analysis</a:t>
            </a:r>
          </a:p>
          <a:p>
            <a:pPr lvl="2"/>
            <a:r>
              <a:rPr lang="en-US" dirty="0" smtClean="0"/>
              <a:t>Full Modeling Platform</a:t>
            </a:r>
            <a:endParaRPr lang="en-US" dirty="0" smtClean="0"/>
          </a:p>
          <a:p>
            <a:r>
              <a:rPr lang="en-US" dirty="0" smtClean="0"/>
              <a:t>Pre-defined Package Supplement</a:t>
            </a:r>
            <a:endParaRPr lang="en-US" dirty="0" smtClean="0"/>
          </a:p>
          <a:p>
            <a:pPr lvl="1"/>
            <a:r>
              <a:rPr lang="en-US" dirty="0" smtClean="0"/>
              <a:t>Package was insufficient and supplemental data is needed</a:t>
            </a:r>
          </a:p>
          <a:p>
            <a:pPr lvl="2"/>
            <a:r>
              <a:rPr lang="en-US" dirty="0" smtClean="0"/>
              <a:t>Marco Rodriguez – AECOM – Converse County</a:t>
            </a:r>
          </a:p>
          <a:p>
            <a:r>
              <a:rPr lang="en-US" dirty="0" smtClean="0"/>
              <a:t>Pre-defined Package Subset</a:t>
            </a:r>
            <a:endParaRPr lang="en-US" dirty="0" smtClean="0"/>
          </a:p>
          <a:p>
            <a:pPr lvl="1"/>
            <a:r>
              <a:rPr lang="en-US" dirty="0" smtClean="0"/>
              <a:t>Some package elements are not needed</a:t>
            </a:r>
          </a:p>
          <a:p>
            <a:pPr lvl="2"/>
            <a:r>
              <a:rPr lang="en-US" dirty="0" smtClean="0"/>
              <a:t>Ralph Morris – Environ – Hiawatha &amp; Navajo Generating Station </a:t>
            </a:r>
          </a:p>
          <a:p>
            <a:pPr lvl="2"/>
            <a:r>
              <a:rPr lang="en-US" dirty="0" smtClean="0"/>
              <a:t>Rebecca Matichuk – EPA – SMOKE </a:t>
            </a:r>
            <a:r>
              <a:rPr lang="en-US" dirty="0" smtClean="0"/>
              <a:t>files</a:t>
            </a:r>
          </a:p>
          <a:p>
            <a:pPr lvl="2"/>
            <a:r>
              <a:rPr lang="en-US" dirty="0" smtClean="0"/>
              <a:t>Gail </a:t>
            </a:r>
            <a:r>
              <a:rPr lang="en-US" dirty="0" err="1" smtClean="0"/>
              <a:t>Tonnesen</a:t>
            </a:r>
            <a:r>
              <a:rPr lang="en-US" dirty="0" smtClean="0"/>
              <a:t> – EPA –2008b Plot request for QA</a:t>
            </a:r>
          </a:p>
          <a:p>
            <a:pPr lvl="2"/>
            <a:r>
              <a:rPr lang="en-US" dirty="0" smtClean="0"/>
              <a:t>Tim Lane – Battelle – 2008 WRF</a:t>
            </a:r>
          </a:p>
          <a:p>
            <a:r>
              <a:rPr lang="en-US" dirty="0" smtClean="0"/>
              <a:t>Uncategorized (File System)</a:t>
            </a:r>
          </a:p>
          <a:p>
            <a:pPr lvl="1"/>
            <a:r>
              <a:rPr lang="en-US" dirty="0" smtClean="0"/>
              <a:t>Data is </a:t>
            </a:r>
            <a:r>
              <a:rPr lang="en-US" dirty="0" smtClean="0"/>
              <a:t>not packaged.  </a:t>
            </a:r>
            <a:r>
              <a:rPr lang="en-US" dirty="0" smtClean="0"/>
              <a:t>User is familiar with file system. Edge case.</a:t>
            </a:r>
          </a:p>
          <a:p>
            <a:pPr lvl="2"/>
            <a:r>
              <a:rPr lang="en-US" dirty="0" smtClean="0"/>
              <a:t>Tammy Thompson – NPS – NPS/ARD files (?)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3868"/>
            <a:ext cx="4106636" cy="1325563"/>
          </a:xfrm>
        </p:spPr>
        <p:txBody>
          <a:bodyPr/>
          <a:lstStyle/>
          <a:p>
            <a:r>
              <a:rPr lang="en-US" dirty="0" smtClean="0"/>
              <a:t>Request Manifest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614" y="103868"/>
            <a:ext cx="4397021" cy="6712268"/>
          </a:xfrm>
        </p:spPr>
      </p:pic>
    </p:spTree>
    <p:extLst>
      <p:ext uri="{BB962C8B-B14F-4D97-AF65-F5344CB8AC3E}">
        <p14:creationId xmlns:p14="http://schemas.microsoft.com/office/powerpoint/2010/main" val="37621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960"/>
            <a:ext cx="4180114" cy="1325563"/>
          </a:xfrm>
        </p:spPr>
        <p:txBody>
          <a:bodyPr/>
          <a:lstStyle/>
          <a:p>
            <a:r>
              <a:rPr lang="en-US" dirty="0" smtClean="0"/>
              <a:t>Category Browser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14" y="102960"/>
            <a:ext cx="4620986" cy="6841327"/>
          </a:xfrm>
        </p:spPr>
      </p:pic>
    </p:spTree>
    <p:extLst>
      <p:ext uri="{BB962C8B-B14F-4D97-AF65-F5344CB8AC3E}">
        <p14:creationId xmlns:p14="http://schemas.microsoft.com/office/powerpoint/2010/main" val="31591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176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3SDW Non-NEPA Request Form</vt:lpstr>
      <vt:lpstr>Terminology</vt:lpstr>
      <vt:lpstr>Use Cases</vt:lpstr>
      <vt:lpstr>Request Manifest</vt:lpstr>
      <vt:lpstr>Category Browser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Dustin Schmidt</dc:creator>
  <cp:lastModifiedBy>Dustin Schmidt</cp:lastModifiedBy>
  <cp:revision>20</cp:revision>
  <dcterms:created xsi:type="dcterms:W3CDTF">2014-11-06T15:27:58Z</dcterms:created>
  <dcterms:modified xsi:type="dcterms:W3CDTF">2014-11-06T21:49:33Z</dcterms:modified>
</cp:coreProperties>
</file>