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9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FDF08A5-DB6B-417D-805F-D21AAAA21237}" type="datetimeFigureOut">
              <a:rPr lang="en-US" smtClean="0"/>
              <a:t>9/2/2015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D71710-EB59-43CE-8614-1B240543490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DF08A5-DB6B-417D-805F-D21AAAA21237}" type="datetimeFigureOut">
              <a:rPr lang="en-US" smtClean="0"/>
              <a:t>9/2/2015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D71710-EB59-43CE-8614-1B240543490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DF08A5-DB6B-417D-805F-D21AAAA21237}" type="datetimeFigureOut">
              <a:rPr lang="en-US" smtClean="0"/>
              <a:t>9/2/2015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D71710-EB59-43CE-8614-1B240543490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DF08A5-DB6B-417D-805F-D21AAAA21237}" type="datetimeFigureOut">
              <a:rPr lang="en-US" smtClean="0"/>
              <a:t>9/2/2015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D71710-EB59-43CE-8614-1B240543490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DF08A5-DB6B-417D-805F-D21AAAA21237}" type="datetimeFigureOut">
              <a:rPr lang="en-US" smtClean="0"/>
              <a:t>9/2/2015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D71710-EB59-43CE-8614-1B240543490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FDF08A5-DB6B-417D-805F-D21AAAA21237}" type="datetimeFigureOut">
              <a:rPr lang="en-US" smtClean="0"/>
              <a:t>9/2/2015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D71710-EB59-43CE-8614-1B240543490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FDF08A5-DB6B-417D-805F-D21AAAA21237}" type="datetimeFigureOut">
              <a:rPr lang="en-US" smtClean="0"/>
              <a:t>9/2/2015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D71710-EB59-43CE-8614-1B240543490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FDF08A5-DB6B-417D-805F-D21AAAA21237}" type="datetimeFigureOut">
              <a:rPr lang="en-US" smtClean="0"/>
              <a:t>9/2/2015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D71710-EB59-43CE-8614-1B240543490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DF08A5-DB6B-417D-805F-D21AAAA21237}" type="datetimeFigureOut">
              <a:rPr lang="en-US" smtClean="0"/>
              <a:t>9/2/2015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D71710-EB59-43CE-8614-1B240543490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DF08A5-DB6B-417D-805F-D21AAAA21237}" type="datetimeFigureOut">
              <a:rPr lang="en-US" smtClean="0"/>
              <a:t>9/2/2015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D71710-EB59-43CE-8614-1B240543490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DF08A5-DB6B-417D-805F-D21AAAA21237}" type="datetimeFigureOut">
              <a:rPr lang="en-US" smtClean="0"/>
              <a:t>9/2/2015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D71710-EB59-43CE-8614-1B240543490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DF08A5-DB6B-417D-805F-D21AAAA21237}" type="datetimeFigureOut">
              <a:rPr lang="en-US" smtClean="0"/>
              <a:t>9/2/2015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D71710-EB59-43CE-8614-1B240543490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74638"/>
            <a:ext cx="8686800" cy="1173162"/>
          </a:xfrm>
        </p:spPr>
        <p:txBody>
          <a:bodyPr>
            <a:noAutofit/>
          </a:bodyPr>
          <a:lstStyle/>
          <a:p>
            <a:r>
              <a:rPr lang="en-US" sz="1800" dirty="0"/>
              <a:t>Western Air Quality Study (WAQS) </a:t>
            </a:r>
            <a:r>
              <a:rPr lang="en-US" sz="1800" dirty="0" smtClean="0"/>
              <a:t>Modeling </a:t>
            </a:r>
            <a:r>
              <a:rPr lang="en-US" sz="1800" dirty="0"/>
              <a:t>Plan for Conducting Source Apportionment Modeling for the 2011 Modeling </a:t>
            </a:r>
            <a:r>
              <a:rPr lang="en-US" sz="1800" dirty="0" smtClean="0"/>
              <a:t>Year (Figure 3-2):  </a:t>
            </a:r>
            <a:r>
              <a:rPr lang="en-US" sz="1800" dirty="0"/>
              <a:t>Locations of 36 km virtual monitoring network (crosses) as well as monitoring sites in the AQS and </a:t>
            </a:r>
            <a:r>
              <a:rPr lang="en-US" sz="1800" dirty="0" err="1"/>
              <a:t>CASTNet</a:t>
            </a:r>
            <a:r>
              <a:rPr lang="en-US" sz="1800" dirty="0"/>
              <a:t> ozone networks with 36 km cell shaded when it contains an AQS and/or </a:t>
            </a:r>
            <a:r>
              <a:rPr lang="en-US" sz="1800" dirty="0" err="1"/>
              <a:t>CASTNet</a:t>
            </a:r>
            <a:r>
              <a:rPr lang="en-US" sz="1800" dirty="0"/>
              <a:t> monitor.</a:t>
            </a:r>
          </a:p>
        </p:txBody>
      </p:sp>
      <p:pic>
        <p:nvPicPr>
          <p:cNvPr id="5" name="Picture 4"/>
          <p:cNvPicPr/>
          <p:nvPr/>
        </p:nvPicPr>
        <p:blipFill rotWithShape="1">
          <a:blip r:embed="rId2" cstate="print"/>
          <a:srcRect l="24623" t="11607" r="25796" b="9777"/>
          <a:stretch/>
        </p:blipFill>
        <p:spPr bwMode="auto">
          <a:xfrm>
            <a:off x="1524000" y="1447801"/>
            <a:ext cx="6019800" cy="5410200"/>
          </a:xfrm>
          <a:prstGeom prst="rect">
            <a:avLst/>
          </a:prstGeom>
          <a:ln>
            <a:noFill/>
          </a:ln>
          <a:extLst>
            <a:ext uri="{53640926-AAD7-44D8-BBD7-CCE9431645EC}">
              <a14:shadowObscured xmlns:a14="http://schemas.microsoft.com/office/drawing/2010/main" xmlns:lc="http://schemas.openxmlformats.org/drawingml/2006/lockedCanvas" xmlns=""/>
            </a:ext>
          </a:ex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59</Words>
  <Application>Microsoft Office PowerPoint</Application>
  <PresentationFormat>On-screen Show (4:3)</PresentationFormat>
  <Paragraphs>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Western Air Quality Study (WAQS) Modeling Plan for Conducting Source Apportionment Modeling for the 2011 Modeling Year (Figure 3-2):  Locations of 36 km virtual monitoring network (crosses) as well as monitoring sites in the AQS and CASTNet ozone networks with 36 km cell shaded when it contains an AQS and/or CASTNet monitor.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Western Air Quality Study (WAQS) Modeling Plan for Conducting Source Apportionment Modeling for the 2011 Modeling Year (Figure 3-2):  Locations of 36 km virtual monitoring network (crosses) as well as monitoring sites in the AQS and CASTNet ozone networks with 36 km cell shaded when it contains an AQS and/or CASTNet monitor.</dc:title>
  <dc:creator>TMoore</dc:creator>
  <cp:lastModifiedBy>TMoore</cp:lastModifiedBy>
  <cp:revision>1</cp:revision>
  <dcterms:created xsi:type="dcterms:W3CDTF">2015-09-02T17:57:36Z</dcterms:created>
  <dcterms:modified xsi:type="dcterms:W3CDTF">2015-09-02T18:01:31Z</dcterms:modified>
</cp:coreProperties>
</file>