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1"/>
  </p:sldMasterIdLst>
  <p:notesMasterIdLst>
    <p:notesMasterId r:id="rId29"/>
  </p:notesMasterIdLst>
  <p:handoutMasterIdLst>
    <p:handoutMasterId r:id="rId30"/>
  </p:handoutMasterIdLst>
  <p:sldIdLst>
    <p:sldId id="256" r:id="rId2"/>
    <p:sldId id="257" r:id="rId3"/>
    <p:sldId id="286" r:id="rId4"/>
    <p:sldId id="265" r:id="rId5"/>
    <p:sldId id="373" r:id="rId6"/>
    <p:sldId id="259" r:id="rId7"/>
    <p:sldId id="375" r:id="rId8"/>
    <p:sldId id="263" r:id="rId9"/>
    <p:sldId id="264" r:id="rId10"/>
    <p:sldId id="262" r:id="rId11"/>
    <p:sldId id="260" r:id="rId12"/>
    <p:sldId id="267" r:id="rId13"/>
    <p:sldId id="269" r:id="rId14"/>
    <p:sldId id="275" r:id="rId15"/>
    <p:sldId id="272" r:id="rId16"/>
    <p:sldId id="276" r:id="rId17"/>
    <p:sldId id="281" r:id="rId18"/>
    <p:sldId id="285" r:id="rId19"/>
    <p:sldId id="292" r:id="rId20"/>
    <p:sldId id="287" r:id="rId21"/>
    <p:sldId id="294" r:id="rId22"/>
    <p:sldId id="282" r:id="rId23"/>
    <p:sldId id="284" r:id="rId24"/>
    <p:sldId id="277" r:id="rId25"/>
    <p:sldId id="278" r:id="rId26"/>
    <p:sldId id="295" r:id="rId27"/>
    <p:sldId id="273" r:id="rId28"/>
  </p:sldIdLst>
  <p:sldSz cx="12190413" cy="6859588"/>
  <p:notesSz cx="6858000" cy="9144000"/>
  <p:custDataLst>
    <p:tags r:id="rId31"/>
  </p:custDataLst>
  <p:defaultTextStyle>
    <a:defPPr>
      <a:defRPr lang="en-US"/>
    </a:defPPr>
    <a:lvl1pPr marL="0" indent="0" algn="l" defTabSz="457189" rtl="0" eaLnBrk="1" fontAlgn="base" hangingPunct="1">
      <a:lnSpc>
        <a:spcPct val="100000"/>
      </a:lnSpc>
      <a:spcBef>
        <a:spcPct val="0"/>
      </a:spcBef>
      <a:spcAft>
        <a:spcPts val="1200"/>
      </a:spcAft>
      <a:buFont typeface="Arial" panose="020B0604020202020204" pitchFamily="34" charset="0"/>
      <a:buChar char="​"/>
      <a:defRPr kern="1200" spc="-50" baseline="0">
        <a:solidFill>
          <a:schemeClr val="tx1"/>
        </a:solidFill>
        <a:latin typeface="Verdana"/>
        <a:ea typeface="Verdana" pitchFamily="34" charset="0"/>
        <a:cs typeface="Verdana" pitchFamily="34" charset="0"/>
      </a:defRPr>
    </a:lvl1pPr>
    <a:lvl2pPr marL="252000" indent="-252000" algn="l" defTabSz="457189" rtl="0" eaLnBrk="1" fontAlgn="base" hangingPunct="1">
      <a:lnSpc>
        <a:spcPct val="100000"/>
      </a:lnSpc>
      <a:spcBef>
        <a:spcPct val="0"/>
      </a:spcBef>
      <a:spcAft>
        <a:spcPts val="1200"/>
      </a:spcAft>
      <a:buFont typeface="Verdana" pitchFamily="34" charset="0"/>
      <a:buChar char="•"/>
      <a:defRPr sz="1800" kern="1200" spc="-50">
        <a:solidFill>
          <a:schemeClr val="tx1"/>
        </a:solidFill>
        <a:latin typeface="Verdana"/>
        <a:ea typeface="Verdana" pitchFamily="34" charset="0"/>
        <a:cs typeface="+mn-cs"/>
      </a:defRPr>
    </a:lvl2pPr>
    <a:lvl3pPr marL="648000" indent="-252000" algn="l" defTabSz="457189" rtl="0" eaLnBrk="1" fontAlgn="base" hangingPunct="1">
      <a:lnSpc>
        <a:spcPct val="100000"/>
      </a:lnSpc>
      <a:spcBef>
        <a:spcPct val="0"/>
      </a:spcBef>
      <a:spcAft>
        <a:spcPts val="1200"/>
      </a:spcAft>
      <a:buFont typeface="Verdana" pitchFamily="34" charset="0"/>
      <a:buChar char="•"/>
      <a:defRPr sz="1600" kern="1200" spc="-50">
        <a:solidFill>
          <a:schemeClr val="tx1"/>
        </a:solidFill>
        <a:latin typeface="Verdana"/>
        <a:ea typeface="Verdana" pitchFamily="34" charset="0"/>
        <a:cs typeface="+mn-cs"/>
      </a:defRPr>
    </a:lvl3pPr>
    <a:lvl4pPr marL="979200" indent="-252000" algn="l" defTabSz="457189" rtl="0" eaLnBrk="1" fontAlgn="base" hangingPunct="1">
      <a:lnSpc>
        <a:spcPct val="100000"/>
      </a:lnSpc>
      <a:spcBef>
        <a:spcPct val="0"/>
      </a:spcBef>
      <a:spcAft>
        <a:spcPts val="1200"/>
      </a:spcAft>
      <a:buFont typeface="Verdana" panose="020B0604030504040204" pitchFamily="34" charset="0"/>
      <a:buChar char="•"/>
      <a:defRPr sz="1400" kern="1200" spc="-5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5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1"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arporn Nopmongcol" initials="UN" lastIdx="8" clrIdx="0">
    <p:extLst>
      <p:ext uri="{19B8F6BF-5375-455C-9EA6-DF929625EA0E}">
        <p15:presenceInfo xmlns:p15="http://schemas.microsoft.com/office/powerpoint/2012/main" userId="S::unopmongcol@ramboll.com::12bb2349-36e8-4b59-8ef4-a3a71dc39fb0" providerId="AD"/>
      </p:ext>
    </p:extLst>
  </p:cmAuthor>
  <p:cmAuthor id="2" name="Jean" initials="J" lastIdx="1" clrIdx="1">
    <p:extLst>
      <p:ext uri="{19B8F6BF-5375-455C-9EA6-DF929625EA0E}">
        <p15:presenceInfo xmlns:p15="http://schemas.microsoft.com/office/powerpoint/2012/main" userId="S::jguo@ramboll.com::106aef9b-d77f-479a-902e-f35fc04ec3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072" autoAdjust="0"/>
  </p:normalViewPr>
  <p:slideViewPr>
    <p:cSldViewPr snapToGrid="0">
      <p:cViewPr varScale="1">
        <p:scale>
          <a:sx n="86" d="100"/>
          <a:sy n="86" d="100"/>
        </p:scale>
        <p:origin x="1416" y="7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21" d="100"/>
          <a:sy n="121" d="100"/>
        </p:scale>
        <p:origin x="49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7588AC-F512-4847-9233-601F4B16DDFE}" type="slidenum">
              <a:rPr lang="en-GB" smtClean="0"/>
              <a:pPr/>
              <a:t>‹#›</a:t>
            </a:fld>
            <a:endParaRPr lang="en-GB" dirty="0"/>
          </a:p>
        </p:txBody>
      </p:sp>
      <p:sp>
        <p:nvSpPr>
          <p:cNvPr id="3" name="Date Placeholder 2">
            <a:extLst>
              <a:ext uri="{FF2B5EF4-FFF2-40B4-BE49-F238E27FC236}">
                <a16:creationId xmlns:a16="http://schemas.microsoft.com/office/drawing/2014/main" id="{E73E8A3B-3A63-46A9-95E1-03CE2FCF9C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F6A870-D0BC-44DB-AD81-D5E8B04AE8D4}" type="datetimeFigureOut">
              <a:rPr lang="da-DK" smtClean="0"/>
              <a:t>13-12-2021</a:t>
            </a:fld>
            <a:endParaRPr lang="da-DK"/>
          </a:p>
        </p:txBody>
      </p:sp>
    </p:spTree>
    <p:extLst>
      <p:ext uri="{BB962C8B-B14F-4D97-AF65-F5344CB8AC3E}">
        <p14:creationId xmlns:p14="http://schemas.microsoft.com/office/powerpoint/2010/main" val="1254145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F5B7C09-5A60-450F-8B1D-B16CDE8563A2}" type="datetime1">
              <a:rPr lang="en-GB" noProof="0" smtClean="0"/>
              <a:pPr/>
              <a:t>13/12/2021</a:t>
            </a:fld>
            <a:endParaRPr lang="en-GB" noProof="0"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3175">
            <a:solidFill>
              <a:schemeClr val="accent6"/>
            </a:solidFill>
          </a:ln>
        </p:spPr>
        <p:txBody>
          <a:bodyPr vert="horz" wrap="square" lIns="91440" tIns="45720" rIns="91440" bIns="45720" numCol="1" anchor="ctr" anchorCtr="0" compatLnSpc="1">
            <a:prstTxWarp prst="textNoShape">
              <a:avLst/>
            </a:prstTxWarp>
          </a:bodyP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F2F6E2-CA2D-40A7-8BE4-C30E5CF2054D}" type="slidenum">
              <a:rPr lang="en-GB" noProof="0" smtClean="0"/>
              <a:pPr/>
              <a:t>‹#›</a:t>
            </a:fld>
            <a:endParaRPr lang="en-GB" noProof="0" dirty="0"/>
          </a:p>
        </p:txBody>
      </p:sp>
    </p:spTree>
    <p:extLst>
      <p:ext uri="{BB962C8B-B14F-4D97-AF65-F5344CB8AC3E}">
        <p14:creationId xmlns:p14="http://schemas.microsoft.com/office/powerpoint/2010/main" val="3365346767"/>
      </p:ext>
    </p:extLst>
  </p:cSld>
  <p:clrMap bg1="lt1" tx1="dk1" bg2="lt2" tx2="dk2" accent1="accent1" accent2="accent2" accent3="accent3" accent4="accent4" accent5="accent5" accent6="accent6" hlink="hlink" folHlink="folHlink"/>
  <p:hf hdr="0" ftr="0" dt="0"/>
  <p:notesStyle>
    <a:lvl1pPr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Verdana" pitchFamily="34" charset="0"/>
      </a:defRPr>
    </a:lvl1pPr>
    <a:lvl2pPr marL="457189"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2pPr>
    <a:lvl3pPr marL="914377"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3pPr>
    <a:lvl4pPr marL="1371566"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4pPr>
    <a:lvl5pPr marL="1828754"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UDAQ have any issue with BC extraction?</a:t>
            </a: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3</a:t>
            </a:fld>
            <a:endParaRPr lang="en-GB" noProof="0" dirty="0"/>
          </a:p>
        </p:txBody>
      </p:sp>
    </p:spTree>
    <p:extLst>
      <p:ext uri="{BB962C8B-B14F-4D97-AF65-F5344CB8AC3E}">
        <p14:creationId xmlns:p14="http://schemas.microsoft.com/office/powerpoint/2010/main" val="183318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Verdana" pitchFamily="34" charset="0"/>
                <a:ea typeface="Verdana" pitchFamily="34" charset="0"/>
                <a:cs typeface="Verdana" pitchFamily="34" charset="0"/>
              </a:rPr>
              <a:t>OCPI = Hydrophilic organic carbon aerosol</a:t>
            </a:r>
          </a:p>
          <a:p>
            <a:r>
              <a:rPr lang="en-US" sz="1200" b="0" i="0" kern="1200" dirty="0">
                <a:solidFill>
                  <a:schemeClr val="tx1"/>
                </a:solidFill>
                <a:effectLst/>
                <a:latin typeface="Verdana" pitchFamily="34" charset="0"/>
                <a:ea typeface="Verdana" pitchFamily="34" charset="0"/>
              </a:rPr>
              <a:t>OCPO = </a:t>
            </a:r>
            <a:r>
              <a:rPr lang="en-US" sz="1200" b="0" i="0" kern="1200" dirty="0">
                <a:solidFill>
                  <a:schemeClr val="tx1"/>
                </a:solidFill>
                <a:effectLst/>
                <a:latin typeface="Verdana" pitchFamily="34" charset="0"/>
                <a:ea typeface="Verdana" pitchFamily="34" charset="0"/>
                <a:cs typeface="Verdana" pitchFamily="34" charset="0"/>
              </a:rPr>
              <a:t>Hydrophobic organic carbon aerosol</a:t>
            </a:r>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17</a:t>
            </a:fld>
            <a:endParaRPr lang="en-GB" noProof="0" dirty="0"/>
          </a:p>
        </p:txBody>
      </p:sp>
    </p:spTree>
    <p:extLst>
      <p:ext uri="{BB962C8B-B14F-4D97-AF65-F5344CB8AC3E}">
        <p14:creationId xmlns:p14="http://schemas.microsoft.com/office/powerpoint/2010/main" val="231218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2200" dirty="0"/>
              <a:t>Model performance evaluation focusing rural sites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Bias = Normalized Mean Bias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Error = Normalized Mean Error</a:t>
            </a:r>
          </a:p>
          <a:p>
            <a:pPr lvl="0"/>
            <a:endParaRPr lang="en-US" sz="2000" dirty="0"/>
          </a:p>
        </p:txBody>
      </p:sp>
      <p:sp>
        <p:nvSpPr>
          <p:cNvPr id="4" name="Slide Number Placeholder 3"/>
          <p:cNvSpPr>
            <a:spLocks noGrp="1"/>
          </p:cNvSpPr>
          <p:nvPr>
            <p:ph type="sldNum" sz="quarter" idx="10"/>
          </p:nvPr>
        </p:nvSpPr>
        <p:spPr/>
        <p:txBody>
          <a:bodyPr/>
          <a:lstStyle/>
          <a:p>
            <a:fld id="{6DE649CB-0B81-4204-A849-0379B10D6E2B}" type="slidenum">
              <a:rPr lang="en-GB" smtClean="0"/>
              <a:t>19</a:t>
            </a:fld>
            <a:endParaRPr lang="en-GB" dirty="0"/>
          </a:p>
        </p:txBody>
      </p:sp>
    </p:spTree>
    <p:extLst>
      <p:ext uri="{BB962C8B-B14F-4D97-AF65-F5344CB8AC3E}">
        <p14:creationId xmlns:p14="http://schemas.microsoft.com/office/powerpoint/2010/main" val="1303095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Verdana" pitchFamily="34" charset="0"/>
                <a:ea typeface="Verdana" pitchFamily="34" charset="0"/>
                <a:cs typeface="Verdana" pitchFamily="34" charset="0"/>
              </a:rPr>
              <a:t>Consistent over prediction of sulfate, nitrate drives poor performance in Q1 and Q4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Verdana" pitchFamily="34" charset="0"/>
                <a:ea typeface="Verdana" pitchFamily="34" charset="0"/>
                <a:cs typeface="Verdana" pitchFamily="34" charset="0"/>
              </a:rPr>
              <a:t>Consistent under prediction of organics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Verdana" pitchFamily="34" charset="0"/>
                <a:ea typeface="Verdana" pitchFamily="34" charset="0"/>
                <a:cs typeface="Verdana" pitchFamily="34" charset="0"/>
              </a:rPr>
              <a:t>Other PM</a:t>
            </a:r>
            <a:r>
              <a:rPr lang="en-US" sz="1200" kern="1200" baseline="-25000" dirty="0">
                <a:solidFill>
                  <a:schemeClr val="tx1"/>
                </a:solidFill>
                <a:effectLst/>
                <a:latin typeface="Verdana" pitchFamily="34" charset="0"/>
                <a:ea typeface="Verdana" pitchFamily="34" charset="0"/>
                <a:cs typeface="Verdana" pitchFamily="34" charset="0"/>
              </a:rPr>
              <a:t>2.5</a:t>
            </a:r>
            <a:r>
              <a:rPr lang="en-US" sz="1200" kern="1200" dirty="0">
                <a:solidFill>
                  <a:schemeClr val="tx1"/>
                </a:solidFill>
                <a:effectLst/>
                <a:latin typeface="Verdana" pitchFamily="34" charset="0"/>
                <a:ea typeface="Verdana" pitchFamily="34" charset="0"/>
                <a:cs typeface="Verdana" pitchFamily="34" charset="0"/>
              </a:rPr>
              <a:t> high throughout the year with highest biases in Q2 in the southwestern US attributable to overstated dust emissions</a:t>
            </a:r>
            <a:endParaRPr lang="en-US" sz="1200" dirty="0"/>
          </a:p>
        </p:txBody>
      </p:sp>
      <p:sp>
        <p:nvSpPr>
          <p:cNvPr id="4" name="Slide Number Placeholder 3"/>
          <p:cNvSpPr>
            <a:spLocks noGrp="1"/>
          </p:cNvSpPr>
          <p:nvPr>
            <p:ph type="sldNum" sz="quarter" idx="5"/>
          </p:nvPr>
        </p:nvSpPr>
        <p:spPr/>
        <p:txBody>
          <a:bodyPr/>
          <a:lstStyle/>
          <a:p>
            <a:fld id="{6DE649CB-0B81-4204-A849-0379B10D6E2B}" type="slidenum">
              <a:rPr lang="en-US" smtClean="0"/>
              <a:t>21</a:t>
            </a:fld>
            <a:endParaRPr lang="en-US" dirty="0"/>
          </a:p>
        </p:txBody>
      </p:sp>
    </p:spTree>
    <p:extLst>
      <p:ext uri="{BB962C8B-B14F-4D97-AF65-F5344CB8AC3E}">
        <p14:creationId xmlns:p14="http://schemas.microsoft.com/office/powerpoint/2010/main" val="2539213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22</a:t>
            </a:fld>
            <a:endParaRPr lang="en-GB" noProof="0" dirty="0"/>
          </a:p>
        </p:txBody>
      </p:sp>
    </p:spTree>
    <p:extLst>
      <p:ext uri="{BB962C8B-B14F-4D97-AF65-F5344CB8AC3E}">
        <p14:creationId xmlns:p14="http://schemas.microsoft.com/office/powerpoint/2010/main" val="2233989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Trinidad Head</a:t>
            </a:r>
          </a:p>
          <a:p>
            <a:r>
              <a:rPr lang="en-US" dirty="0"/>
              <a:t>May – 6 days</a:t>
            </a:r>
          </a:p>
          <a:p>
            <a:r>
              <a:rPr lang="en-US" dirty="0"/>
              <a:t>June – 3 days</a:t>
            </a:r>
          </a:p>
          <a:p>
            <a:r>
              <a:rPr lang="en-US" dirty="0"/>
              <a:t>July – 5 days</a:t>
            </a:r>
          </a:p>
          <a:p>
            <a:r>
              <a:rPr lang="en-US" dirty="0"/>
              <a:t>Aug – 3 days</a:t>
            </a: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23</a:t>
            </a:fld>
            <a:endParaRPr lang="en-GB" noProof="0" dirty="0"/>
          </a:p>
        </p:txBody>
      </p:sp>
    </p:spTree>
    <p:extLst>
      <p:ext uri="{BB962C8B-B14F-4D97-AF65-F5344CB8AC3E}">
        <p14:creationId xmlns:p14="http://schemas.microsoft.com/office/powerpoint/2010/main" val="1150781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none" dirty="0"/>
              <a:t>Curtain plot of the Western BCs</a:t>
            </a:r>
          </a:p>
          <a:p>
            <a:pPr marL="0" marR="0" lvl="0" indent="0" algn="l" defTabSz="457189"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Verdana" pitchFamily="34" charset="0"/>
                <a:ea typeface="Verdana" pitchFamily="34" charset="0"/>
                <a:cs typeface="Verdana" pitchFamily="34" charset="0"/>
              </a:rPr>
              <a:t>GEOS-Chem and CAMx employ different vertical and horizontal coordinate systems, so the visual comparison suggests differences by the way they are plotted</a:t>
            </a:r>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25</a:t>
            </a:fld>
            <a:endParaRPr lang="en-GB" noProof="0" dirty="0"/>
          </a:p>
        </p:txBody>
      </p:sp>
    </p:spTree>
    <p:extLst>
      <p:ext uri="{BB962C8B-B14F-4D97-AF65-F5344CB8AC3E}">
        <p14:creationId xmlns:p14="http://schemas.microsoft.com/office/powerpoint/2010/main" val="1442852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0" fontAlgn="base" latinLnBrk="0" hangingPunct="0">
              <a:lnSpc>
                <a:spcPct val="100000"/>
              </a:lnSpc>
              <a:spcBef>
                <a:spcPct val="30000"/>
              </a:spcBef>
              <a:spcAft>
                <a:spcPct val="0"/>
              </a:spcAft>
              <a:buClrTx/>
              <a:buSzTx/>
              <a:buFontTx/>
              <a:buNone/>
              <a:tabLst/>
              <a:defRPr/>
            </a:pPr>
            <a:r>
              <a:rPr lang="en-US" dirty="0"/>
              <a:t>Effects of methane were not assessed in the ZROW simulation due to the limitation of how global methane is treated in the GEOS-Chem model. We recommend that the effects of methane be addressed as weight-of-evidence in the 179B demonstration</a:t>
            </a:r>
          </a:p>
          <a:p>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26</a:t>
            </a:fld>
            <a:endParaRPr lang="en-GB" noProof="0" dirty="0"/>
          </a:p>
        </p:txBody>
      </p:sp>
    </p:spTree>
    <p:extLst>
      <p:ext uri="{BB962C8B-B14F-4D97-AF65-F5344CB8AC3E}">
        <p14:creationId xmlns:p14="http://schemas.microsoft.com/office/powerpoint/2010/main" val="26314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soil NOx, sea-salt, oceanic DMS, biogenic VOC, WBD, short-lived bromo-carbon</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5</a:t>
            </a:fld>
            <a:endParaRPr lang="en-GB" noProof="0" dirty="0"/>
          </a:p>
        </p:txBody>
      </p:sp>
    </p:spTree>
    <p:extLst>
      <p:ext uri="{BB962C8B-B14F-4D97-AF65-F5344CB8AC3E}">
        <p14:creationId xmlns:p14="http://schemas.microsoft.com/office/powerpoint/2010/main" val="89730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6</a:t>
            </a:fld>
            <a:endParaRPr lang="en-GB" noProof="0" dirty="0"/>
          </a:p>
        </p:txBody>
      </p:sp>
    </p:spTree>
    <p:extLst>
      <p:ext uri="{BB962C8B-B14F-4D97-AF65-F5344CB8AC3E}">
        <p14:creationId xmlns:p14="http://schemas.microsoft.com/office/powerpoint/2010/main" val="56932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C2H6 from oil and gas and biofuel</a:t>
            </a: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9</a:t>
            </a:fld>
            <a:endParaRPr lang="en-GB" noProof="0" dirty="0"/>
          </a:p>
        </p:txBody>
      </p:sp>
    </p:spTree>
    <p:extLst>
      <p:ext uri="{BB962C8B-B14F-4D97-AF65-F5344CB8AC3E}">
        <p14:creationId xmlns:p14="http://schemas.microsoft.com/office/powerpoint/2010/main" val="3512456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Verdana" pitchFamily="34" charset="0"/>
                <a:ea typeface="Verdana" pitchFamily="34" charset="0"/>
                <a:cs typeface="Verdana" pitchFamily="34" charset="0"/>
              </a:rPr>
              <a:t>Global methane is important in the ZROW scenario. GEOS-Chem specifies methane by interpolating global measurements rather than computing methane from emissions and chemistry (as for VOC). Any change we make to the measurements will be somewhat arbitrary. We propose that the effects of methane be addressed as weight-of-evidence. For example, Butler et al., 2020 suggests 1 ppb ozone decreases in northern hemisphere average surface ozone when methane is reduced by ~20%.</a:t>
            </a:r>
          </a:p>
          <a:p>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10</a:t>
            </a:fld>
            <a:endParaRPr lang="en-GB" noProof="0" dirty="0"/>
          </a:p>
        </p:txBody>
      </p:sp>
    </p:spTree>
    <p:extLst>
      <p:ext uri="{BB962C8B-B14F-4D97-AF65-F5344CB8AC3E}">
        <p14:creationId xmlns:p14="http://schemas.microsoft.com/office/powerpoint/2010/main" val="1655825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13</a:t>
            </a:fld>
            <a:endParaRPr lang="en-GB" noProof="0" dirty="0"/>
          </a:p>
        </p:txBody>
      </p:sp>
    </p:spTree>
    <p:extLst>
      <p:ext uri="{BB962C8B-B14F-4D97-AF65-F5344CB8AC3E}">
        <p14:creationId xmlns:p14="http://schemas.microsoft.com/office/powerpoint/2010/main" val="113915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14</a:t>
            </a:fld>
            <a:endParaRPr lang="en-GB" noProof="0" dirty="0"/>
          </a:p>
        </p:txBody>
      </p:sp>
    </p:spTree>
    <p:extLst>
      <p:ext uri="{BB962C8B-B14F-4D97-AF65-F5344CB8AC3E}">
        <p14:creationId xmlns:p14="http://schemas.microsoft.com/office/powerpoint/2010/main" val="246220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15</a:t>
            </a:fld>
            <a:endParaRPr lang="en-GB" noProof="0" dirty="0"/>
          </a:p>
        </p:txBody>
      </p:sp>
    </p:spTree>
    <p:extLst>
      <p:ext uri="{BB962C8B-B14F-4D97-AF65-F5344CB8AC3E}">
        <p14:creationId xmlns:p14="http://schemas.microsoft.com/office/powerpoint/2010/main" val="3734564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Typical hot spots as seen in 2014 as well. Fire impacts in Canada seem high, although they are localized. </a:t>
            </a:r>
          </a:p>
          <a:p>
            <a:pPr marL="0" indent="0">
              <a:buNone/>
            </a:pPr>
            <a:r>
              <a:rPr lang="en-US" dirty="0"/>
              <a:t>Overall, similar spatial patterns but lower magnitude compared to the 2014 results</a:t>
            </a: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16</a:t>
            </a:fld>
            <a:endParaRPr lang="en-GB" noProof="0" dirty="0"/>
          </a:p>
        </p:txBody>
      </p:sp>
    </p:spTree>
    <p:extLst>
      <p:ext uri="{BB962C8B-B14F-4D97-AF65-F5344CB8AC3E}">
        <p14:creationId xmlns:p14="http://schemas.microsoft.com/office/powerpoint/2010/main" val="2156775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FLD_PresentationTitle">
            <a:extLst>
              <a:ext uri="{FF2B5EF4-FFF2-40B4-BE49-F238E27FC236}">
                <a16:creationId xmlns:a16="http://schemas.microsoft.com/office/drawing/2014/main" id="{B1DAA5DF-5AA7-49EC-ACBF-10E8A1971277}"/>
              </a:ext>
            </a:extLst>
          </p:cNvPr>
          <p:cNvSpPr>
            <a:spLocks noGrp="1"/>
          </p:cNvSpPr>
          <p:nvPr>
            <p:ph type="ctrTitle" hasCustomPrompt="1"/>
          </p:nvPr>
        </p:nvSpPr>
        <p:spPr>
          <a:xfrm>
            <a:off x="798513" y="409569"/>
            <a:ext cx="9773112" cy="681548"/>
          </a:xfrm>
        </p:spPr>
        <p:txBody>
          <a:bodyPr tIns="0" anchor="t" anchorCtr="0"/>
          <a:lstStyle>
            <a:lvl1pPr>
              <a:defRPr sz="4800" cap="all" spc="-150" baseline="0" smtClean="0">
                <a:solidFill>
                  <a:schemeClr val="tx1"/>
                </a:solidFill>
                <a:latin typeface="Verdana" pitchFamily="34" charset="0"/>
              </a:defRPr>
            </a:lvl1pPr>
          </a:lstStyle>
          <a:p>
            <a:r>
              <a:rPr lang="en-GB" noProof="0" dirty="0"/>
              <a:t>Headline</a:t>
            </a:r>
          </a:p>
        </p:txBody>
      </p:sp>
      <p:sp>
        <p:nvSpPr>
          <p:cNvPr id="19" name="FLD_PresentationTitle_2">
            <a:extLst>
              <a:ext uri="{FF2B5EF4-FFF2-40B4-BE49-F238E27FC236}">
                <a16:creationId xmlns:a16="http://schemas.microsoft.com/office/drawing/2014/main" id="{5B27253C-39D7-4448-BD0F-A9FC3677BCBD}"/>
              </a:ext>
            </a:extLst>
          </p:cNvPr>
          <p:cNvSpPr>
            <a:spLocks noGrp="1" noChangeArrowheads="1"/>
          </p:cNvSpPr>
          <p:nvPr>
            <p:ph type="subTitle" sz="quarter" idx="1" hasCustomPrompt="1"/>
          </p:nvPr>
        </p:nvSpPr>
        <p:spPr>
          <a:xfrm>
            <a:off x="798512" y="1139744"/>
            <a:ext cx="9772652" cy="1254562"/>
          </a:xfrm>
        </p:spPr>
        <p:txBody>
          <a:bodyPr lIns="0"/>
          <a:lstStyle>
            <a:lvl1pPr marL="0" indent="0">
              <a:lnSpc>
                <a:spcPct val="100000"/>
              </a:lnSpc>
              <a:spcAft>
                <a:spcPts val="0"/>
              </a:spcAft>
              <a:buFontTx/>
              <a:buNone/>
              <a:defRPr sz="4800" b="1" cap="all" spc="-150"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lvl1pPr>
          </a:lstStyle>
          <a:p>
            <a:pPr lvl="0"/>
            <a:r>
              <a:rPr lang="en-GB"/>
              <a:t>Subtitle</a:t>
            </a:r>
            <a:endParaRPr lang="en-GB" dirty="0"/>
          </a:p>
        </p:txBody>
      </p:sp>
      <p:sp>
        <p:nvSpPr>
          <p:cNvPr id="9" name="Slide Number Placeholder 5"/>
          <p:cNvSpPr>
            <a:spLocks noGrp="1"/>
          </p:cNvSpPr>
          <p:nvPr>
            <p:ph type="sldNum" sz="quarter" idx="4"/>
          </p:nvPr>
        </p:nvSpPr>
        <p:spPr>
          <a:xfrm>
            <a:off x="10907200"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tx1"/>
                </a:solidFill>
              </a:defRPr>
            </a:lvl1p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FC6EA742-E999-426B-9F1C-33524D47AEA4}"/>
              </a:ext>
            </a:extLst>
          </p:cNvPr>
          <p:cNvSpPr>
            <a:spLocks noGrp="1"/>
          </p:cNvSpPr>
          <p:nvPr>
            <p:ph type="ftr" sz="quarter" idx="3"/>
          </p:nvPr>
        </p:nvSpPr>
        <p:spPr>
          <a:xfrm>
            <a:off x="4056062" y="6281956"/>
            <a:ext cx="6515101"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2" name="Date_DateCustomA">
            <a:extLst>
              <a:ext uri="{FF2B5EF4-FFF2-40B4-BE49-F238E27FC236}">
                <a16:creationId xmlns:a16="http://schemas.microsoft.com/office/drawing/2014/main" id="{09BA1C59-AB8D-4ACE-A4C9-3A97AB0B83E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13F78D9-42B8-43DD-B9D4-11FA41011F45}" type="datetime1">
              <a:rPr lang="en-GB" smtClean="0"/>
              <a:t>13/12/2021</a:t>
            </a:fld>
            <a:endParaRPr lang="en-GB" dirty="0"/>
          </a:p>
        </p:txBody>
      </p:sp>
      <p:pic>
        <p:nvPicPr>
          <p:cNvPr id="24" name="Picture 23">
            <a:extLst>
              <a:ext uri="{FF2B5EF4-FFF2-40B4-BE49-F238E27FC236}">
                <a16:creationId xmlns:a16="http://schemas.microsoft.com/office/drawing/2014/main" id="{BB368B35-1A95-4DB8-9489-9493B9DFE5DC}"/>
              </a:ext>
            </a:extLst>
          </p:cNvPr>
          <p:cNvPicPr>
            <a:picLocks noChangeAspect="1"/>
          </p:cNvPicPr>
          <p:nvPr userDrawn="1"/>
        </p:nvPicPr>
        <p:blipFill>
          <a:blip r:embed="rId2"/>
          <a:stretch>
            <a:fillRect/>
          </a:stretch>
        </p:blipFill>
        <p:spPr>
          <a:xfrm>
            <a:off x="798513" y="6159600"/>
            <a:ext cx="2826458" cy="255600"/>
          </a:xfrm>
          <a:prstGeom prst="rect">
            <a:avLst/>
          </a:prstGeom>
        </p:spPr>
      </p:pic>
    </p:spTree>
    <p:extLst>
      <p:ext uri="{BB962C8B-B14F-4D97-AF65-F5344CB8AC3E}">
        <p14:creationId xmlns:p14="http://schemas.microsoft.com/office/powerpoint/2010/main" val="54287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4">
            <a:extLst>
              <a:ext uri="{FF2B5EF4-FFF2-40B4-BE49-F238E27FC236}">
                <a16:creationId xmlns:a16="http://schemas.microsoft.com/office/drawing/2014/main" id="{414EC495-A6B9-4C60-A011-7047269C9CE9}"/>
              </a:ext>
            </a:extLst>
          </p:cNvPr>
          <p:cNvSpPr>
            <a:spLocks noGrp="1"/>
          </p:cNvSpPr>
          <p:nvPr>
            <p:ph sz="quarter" idx="16"/>
          </p:nvPr>
        </p:nvSpPr>
        <p:spPr>
          <a:xfrm>
            <a:off x="7313612" y="1645032"/>
            <a:ext cx="4073525" cy="40633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B60EC9E1-A6E7-4EDC-A604-820C98771D2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73643761-53E5-4729-8F9C-AC57323CEE0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620D795-7D6C-4DDD-9364-2C8C35AA87F6}" type="datetime1">
              <a:rPr lang="en-GB" smtClean="0"/>
              <a:t>13/12/2021</a:t>
            </a:fld>
            <a:endParaRPr lang="en-GB" dirty="0"/>
          </a:p>
        </p:txBody>
      </p:sp>
    </p:spTree>
    <p:extLst>
      <p:ext uri="{BB962C8B-B14F-4D97-AF65-F5344CB8AC3E}">
        <p14:creationId xmlns:p14="http://schemas.microsoft.com/office/powerpoint/2010/main" val="416253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con (A)">
    <p:spTree>
      <p:nvGrpSpPr>
        <p:cNvPr id="1" name=""/>
        <p:cNvGrpSpPr/>
        <p:nvPr/>
      </p:nvGrpSpPr>
      <p:grpSpPr>
        <a:xfrm>
          <a:off x="0" y="0"/>
          <a:ext cx="0" cy="0"/>
          <a:chOff x="0" y="0"/>
          <a:chExt cx="0" cy="0"/>
        </a:xfrm>
      </p:grpSpPr>
      <p:sp>
        <p:nvSpPr>
          <p:cNvPr id="4" name="Title 1"/>
          <p:cNvSpPr>
            <a:spLocks noGrp="1"/>
          </p:cNvSpPr>
          <p:nvPr>
            <p:ph type="title"/>
          </p:nvPr>
        </p:nvSpPr>
        <p:spPr>
          <a:xfrm>
            <a:off x="798513" y="452543"/>
            <a:ext cx="8958262"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98512" y="1645033"/>
            <a:ext cx="105886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3">
            <a:extLst>
              <a:ext uri="{FF2B5EF4-FFF2-40B4-BE49-F238E27FC236}">
                <a16:creationId xmlns:a16="http://schemas.microsoft.com/office/drawing/2014/main" id="{6FB39600-48A6-438C-ACEE-E7C3FBF9C3A2}"/>
              </a:ext>
            </a:extLst>
          </p:cNvPr>
          <p:cNvSpPr>
            <a:spLocks noGrp="1"/>
          </p:cNvSpPr>
          <p:nvPr>
            <p:ph type="pic" sz="quarter" idx="11" hasCustomPrompt="1"/>
          </p:nvPr>
        </p:nvSpPr>
        <p:spPr>
          <a:xfrm>
            <a:off x="10571163" y="452544"/>
            <a:ext cx="800964" cy="800964"/>
          </a:xfrm>
          <a:noFill/>
          <a:ln>
            <a:noFill/>
          </a:ln>
        </p:spPr>
        <p:txBody>
          <a:bodyPr lIns="38399" tIns="0" anchor="t" anchorCtr="0"/>
          <a:lstStyle>
            <a:lvl1pPr marL="0" indent="0">
              <a:buNone/>
              <a:defRPr sz="1800">
                <a:solidFill>
                  <a:schemeClr val="tx1"/>
                </a:solidFill>
              </a:defRPr>
            </a:lvl1pPr>
          </a:lstStyle>
          <a:p>
            <a:r>
              <a:rPr lang="en-GB" noProof="0"/>
              <a:t>icon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C4DE7E55-1B3D-4B43-B1B5-DE5E4FAB989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F5D459F2-4C14-4DC3-8A9D-B1E9DF21E4C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B90C0BA-1BD5-469D-8018-C447C1EB2A93}" type="datetime1">
              <a:rPr lang="en-GB" smtClean="0"/>
              <a:t>13/12/2021</a:t>
            </a:fld>
            <a:endParaRPr lang="en-GB" dirty="0"/>
          </a:p>
        </p:txBody>
      </p:sp>
    </p:spTree>
    <p:extLst>
      <p:ext uri="{BB962C8B-B14F-4D97-AF65-F5344CB8AC3E}">
        <p14:creationId xmlns:p14="http://schemas.microsoft.com/office/powerpoint/2010/main" val="2999185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con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513" y="1645033"/>
            <a:ext cx="895826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10571162" y="1645033"/>
            <a:ext cx="818165" cy="818165"/>
          </a:xfrm>
          <a:noFill/>
          <a:ln>
            <a:noFill/>
          </a:ln>
        </p:spPr>
        <p:txBody>
          <a:bodyPr lIns="38399" tIns="0" anchor="t" anchorCtr="0"/>
          <a:lstStyle>
            <a:lvl1pPr marL="0" indent="0">
              <a:buNone/>
              <a:defRPr sz="1800">
                <a:solidFill>
                  <a:schemeClr val="tx1"/>
                </a:solidFill>
              </a:defRPr>
            </a:lvl1pPr>
          </a:lstStyle>
          <a:p>
            <a:r>
              <a:rPr lang="en-GB" noProof="0"/>
              <a:t>icon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E31502FD-B05E-464F-8932-42D027579D9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AA65EC4C-43E8-483C-B54B-30D5535BB4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02DADF78-B3EF-4042-B2F9-5AAFBCE5A22E}" type="datetime1">
              <a:rPr lang="en-GB" smtClean="0"/>
              <a:t>13/12/2021</a:t>
            </a:fld>
            <a:endParaRPr lang="en-GB" dirty="0"/>
          </a:p>
        </p:txBody>
      </p:sp>
    </p:spTree>
    <p:extLst>
      <p:ext uri="{BB962C8B-B14F-4D97-AF65-F5344CB8AC3E}">
        <p14:creationId xmlns:p14="http://schemas.microsoft.com/office/powerpoint/2010/main" val="377132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llustration (A)">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513" y="1645033"/>
            <a:ext cx="6515100"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8128000" y="1645033"/>
            <a:ext cx="3259138" cy="3240691"/>
          </a:xfrm>
          <a:noFill/>
          <a:ln>
            <a:noFill/>
          </a:ln>
        </p:spPr>
        <p:txBody>
          <a:bodyPr lIns="38399" tIns="0" anchor="t" anchorCtr="0"/>
          <a:lstStyle>
            <a:lvl1pPr marL="0" indent="0">
              <a:buNone/>
              <a:defRPr sz="1800">
                <a:solidFill>
                  <a:schemeClr val="tx1"/>
                </a:solidFill>
              </a:defRPr>
            </a:lvl1pPr>
          </a:lstStyle>
          <a:p>
            <a:r>
              <a:rPr lang="en-GB">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FB97A6BE-821A-4BF5-AFE7-9A048351C6D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1815BEB-2C63-4CBF-9795-6F15022666B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BA51A42-5836-428D-B66B-B65A92E2CCAA}" type="datetime1">
              <a:rPr lang="en-GB" smtClean="0"/>
              <a:t>13/12/2021</a:t>
            </a:fld>
            <a:endParaRPr lang="en-GB" dirty="0"/>
          </a:p>
        </p:txBody>
      </p:sp>
    </p:spTree>
    <p:extLst>
      <p:ext uri="{BB962C8B-B14F-4D97-AF65-F5344CB8AC3E}">
        <p14:creationId xmlns:p14="http://schemas.microsoft.com/office/powerpoint/2010/main" val="47453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llustration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4">
            <a:extLst>
              <a:ext uri="{FF2B5EF4-FFF2-40B4-BE49-F238E27FC236}">
                <a16:creationId xmlns:a16="http://schemas.microsoft.com/office/drawing/2014/main" id="{286587FC-F18B-4FBE-8CD2-663B9BA8C734}"/>
              </a:ext>
            </a:extLst>
          </p:cNvPr>
          <p:cNvSpPr>
            <a:spLocks noGrp="1"/>
          </p:cNvSpPr>
          <p:nvPr>
            <p:ph type="pic" sz="quarter" idx="14" hasCustomPrompt="1"/>
          </p:nvPr>
        </p:nvSpPr>
        <p:spPr>
          <a:xfrm>
            <a:off x="7313613" y="1644649"/>
            <a:ext cx="4073525" cy="4063738"/>
          </a:xfrm>
        </p:spPr>
        <p:txBody>
          <a:bodyPr/>
          <a:lstStyle>
            <a:lvl1pPr marL="0" indent="0">
              <a:buNone/>
              <a:defRPr/>
            </a:lvl1pPr>
          </a:lstStyle>
          <a:p>
            <a:r>
              <a:rPr lang="en-GB">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9B89233D-8149-4491-95B2-DE11051C861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D2C9554E-F561-4DDA-B278-92702108D9B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136937CD-C8B6-42FA-9EC6-EF300AFFE646}" type="datetime1">
              <a:rPr lang="en-GB" smtClean="0"/>
              <a:t>13/12/2021</a:t>
            </a:fld>
            <a:endParaRPr lang="en-GB" dirty="0"/>
          </a:p>
        </p:txBody>
      </p:sp>
    </p:spTree>
    <p:extLst>
      <p:ext uri="{BB962C8B-B14F-4D97-AF65-F5344CB8AC3E}">
        <p14:creationId xmlns:p14="http://schemas.microsoft.com/office/powerpoint/2010/main" val="114375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fact text">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513" y="1645033"/>
            <a:ext cx="732948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89007D2D-A158-459C-BE2E-0A1D348DA7C9}"/>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12,3</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Text Placeholder 6">
            <a:extLst>
              <a:ext uri="{FF2B5EF4-FFF2-40B4-BE49-F238E27FC236}">
                <a16:creationId xmlns:a16="http://schemas.microsoft.com/office/drawing/2014/main" id="{99C5C721-7970-4C21-B42B-33753616C1B3}"/>
              </a:ext>
            </a:extLst>
          </p:cNvPr>
          <p:cNvSpPr>
            <a:spLocks noGrp="1"/>
          </p:cNvSpPr>
          <p:nvPr>
            <p:ph type="body" sz="quarter" idx="14" hasCustomPrompt="1"/>
          </p:nvPr>
        </p:nvSpPr>
        <p:spPr>
          <a:xfrm>
            <a:off x="8942388" y="4992414"/>
            <a:ext cx="2444750"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grpSp>
        <p:nvGrpSpPr>
          <p:cNvPr id="3" name="Group 2">
            <a:extLst>
              <a:ext uri="{FF2B5EF4-FFF2-40B4-BE49-F238E27FC236}">
                <a16:creationId xmlns:a16="http://schemas.microsoft.com/office/drawing/2014/main" id="{CBDD567F-EFA3-4304-9F2D-5128B34EFFF1}"/>
              </a:ext>
            </a:extLst>
          </p:cNvPr>
          <p:cNvGrpSpPr/>
          <p:nvPr userDrawn="1"/>
        </p:nvGrpSpPr>
        <p:grpSpPr>
          <a:xfrm>
            <a:off x="-1980494" y="3538620"/>
            <a:ext cx="1796791" cy="2907588"/>
            <a:chOff x="12403271" y="-1"/>
            <a:chExt cx="1796791" cy="2907588"/>
          </a:xfrm>
        </p:grpSpPr>
        <p:grpSp>
          <p:nvGrpSpPr>
            <p:cNvPr id="12" name="Group 11">
              <a:extLst>
                <a:ext uri="{FF2B5EF4-FFF2-40B4-BE49-F238E27FC236}">
                  <a16:creationId xmlns:a16="http://schemas.microsoft.com/office/drawing/2014/main" id="{FA367DCD-123C-45F4-87EB-1586FA603E3A}"/>
                </a:ext>
              </a:extLst>
            </p:cNvPr>
            <p:cNvGrpSpPr/>
            <p:nvPr userDrawn="1"/>
          </p:nvGrpSpPr>
          <p:grpSpPr>
            <a:xfrm>
              <a:off x="12403271" y="-1"/>
              <a:ext cx="1796791" cy="2907588"/>
              <a:chOff x="9009867" y="1645032"/>
              <a:chExt cx="2365739" cy="3828268"/>
            </a:xfrm>
          </p:grpSpPr>
          <p:sp>
            <p:nvSpPr>
              <p:cNvPr id="17" name="Rectangle: Rounded Corners 16">
                <a:extLst>
                  <a:ext uri="{FF2B5EF4-FFF2-40B4-BE49-F238E27FC236}">
                    <a16:creationId xmlns:a16="http://schemas.microsoft.com/office/drawing/2014/main" id="{93B8FE7B-9EF6-429C-AC7B-79E85DFB481D}"/>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15" name="Picture 14">
                <a:extLst>
                  <a:ext uri="{FF2B5EF4-FFF2-40B4-BE49-F238E27FC236}">
                    <a16:creationId xmlns:a16="http://schemas.microsoft.com/office/drawing/2014/main" id="{132FA97E-008F-4B07-B688-A7B22404D82A}"/>
                  </a:ext>
                </a:extLst>
              </p:cNvPr>
              <p:cNvPicPr>
                <a:picLocks noChangeAspect="1"/>
              </p:cNvPicPr>
              <p:nvPr/>
            </p:nvPicPr>
            <p:blipFill>
              <a:blip r:embed="rId2"/>
              <a:stretch>
                <a:fillRect/>
              </a:stretch>
            </p:blipFill>
            <p:spPr>
              <a:xfrm>
                <a:off x="9182748" y="1852126"/>
                <a:ext cx="599367" cy="280555"/>
              </a:xfrm>
              <a:prstGeom prst="rect">
                <a:avLst/>
              </a:prstGeom>
            </p:spPr>
          </p:pic>
          <p:sp>
            <p:nvSpPr>
              <p:cNvPr id="16" name="TextBox 15">
                <a:extLst>
                  <a:ext uri="{FF2B5EF4-FFF2-40B4-BE49-F238E27FC236}">
                    <a16:creationId xmlns:a16="http://schemas.microsoft.com/office/drawing/2014/main" id="{8F49FA4C-A0C7-484D-9CD0-A2B1528B3A2E}"/>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9" name="Picture 8">
              <a:extLst>
                <a:ext uri="{FF2B5EF4-FFF2-40B4-BE49-F238E27FC236}">
                  <a16:creationId xmlns:a16="http://schemas.microsoft.com/office/drawing/2014/main" id="{760E582F-46F7-4DF2-ABCB-E07E85419FF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
        <p:nvSpPr>
          <p:cNvPr id="14" name="Footer Placeholder 4">
            <a:extLst>
              <a:ext uri="{FF2B5EF4-FFF2-40B4-BE49-F238E27FC236}">
                <a16:creationId xmlns:a16="http://schemas.microsoft.com/office/drawing/2014/main" id="{67D61A51-31AF-4082-AFF9-2D4AE9DB7C8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9" name="Date_DateCustomA">
            <a:extLst>
              <a:ext uri="{FF2B5EF4-FFF2-40B4-BE49-F238E27FC236}">
                <a16:creationId xmlns:a16="http://schemas.microsoft.com/office/drawing/2014/main" id="{8BB7FA2D-0C66-4D42-8CC8-567BD958137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E10093C-62DA-496A-9DBF-6F8D26F3BF2E}" type="datetime1">
              <a:rPr lang="en-GB" smtClean="0"/>
              <a:t>13/12/2021</a:t>
            </a:fld>
            <a:endParaRPr lang="en-GB" dirty="0"/>
          </a:p>
        </p:txBody>
      </p:sp>
    </p:spTree>
    <p:extLst>
      <p:ext uri="{BB962C8B-B14F-4D97-AF65-F5344CB8AC3E}">
        <p14:creationId xmlns:p14="http://schemas.microsoft.com/office/powerpoint/2010/main" val="351122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two fact texts">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514" y="1645033"/>
            <a:ext cx="4071936"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559CAE46-C6D8-48BD-A372-1CDE93E9CCA9}"/>
              </a:ext>
            </a:extLst>
          </p:cNvPr>
          <p:cNvSpPr>
            <a:spLocks noGrp="1"/>
          </p:cNvSpPr>
          <p:nvPr>
            <p:ph type="body" sz="quarter" idx="13" hasCustomPrompt="1"/>
          </p:nvPr>
        </p:nvSpPr>
        <p:spPr>
          <a:xfrm>
            <a:off x="5684838" y="1644771"/>
            <a:ext cx="244316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8" name="Text Placeholder 6">
            <a:extLst>
              <a:ext uri="{FF2B5EF4-FFF2-40B4-BE49-F238E27FC236}">
                <a16:creationId xmlns:a16="http://schemas.microsoft.com/office/drawing/2014/main" id="{67908BB7-3AA9-46B8-9F51-F98F86B5DB18}"/>
              </a:ext>
            </a:extLst>
          </p:cNvPr>
          <p:cNvSpPr>
            <a:spLocks noGrp="1"/>
          </p:cNvSpPr>
          <p:nvPr>
            <p:ph type="body" sz="quarter" idx="14" hasCustomPrompt="1"/>
          </p:nvPr>
        </p:nvSpPr>
        <p:spPr>
          <a:xfrm>
            <a:off x="8942388" y="1644771"/>
            <a:ext cx="2444750"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Footer Placeholder 4">
            <a:extLst>
              <a:ext uri="{FF2B5EF4-FFF2-40B4-BE49-F238E27FC236}">
                <a16:creationId xmlns:a16="http://schemas.microsoft.com/office/drawing/2014/main" id="{CE9B38D5-AD3D-4AE8-88F2-0F9D25BB30C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5" name="Date_DateCustomA">
            <a:extLst>
              <a:ext uri="{FF2B5EF4-FFF2-40B4-BE49-F238E27FC236}">
                <a16:creationId xmlns:a16="http://schemas.microsoft.com/office/drawing/2014/main" id="{1AC23FC6-140A-4E04-B1F9-995F52FC873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79F0066-3164-42E7-92E6-6ECB81B57310}" type="datetime1">
              <a:rPr lang="en-GB" smtClean="0"/>
              <a:t>13/12/2021</a:t>
            </a:fld>
            <a:endParaRPr lang="en-GB" dirty="0"/>
          </a:p>
        </p:txBody>
      </p:sp>
      <p:grpSp>
        <p:nvGrpSpPr>
          <p:cNvPr id="16" name="Group 15">
            <a:extLst>
              <a:ext uri="{FF2B5EF4-FFF2-40B4-BE49-F238E27FC236}">
                <a16:creationId xmlns:a16="http://schemas.microsoft.com/office/drawing/2014/main" id="{482F1A21-DB0B-44A1-8EBE-E26897290FD2}"/>
              </a:ext>
            </a:extLst>
          </p:cNvPr>
          <p:cNvGrpSpPr/>
          <p:nvPr userDrawn="1"/>
        </p:nvGrpSpPr>
        <p:grpSpPr>
          <a:xfrm>
            <a:off x="-1980494" y="3538620"/>
            <a:ext cx="1796791" cy="2907588"/>
            <a:chOff x="12403271" y="-1"/>
            <a:chExt cx="1796791" cy="2907588"/>
          </a:xfrm>
        </p:grpSpPr>
        <p:grpSp>
          <p:nvGrpSpPr>
            <p:cNvPr id="17" name="Group 16">
              <a:extLst>
                <a:ext uri="{FF2B5EF4-FFF2-40B4-BE49-F238E27FC236}">
                  <a16:creationId xmlns:a16="http://schemas.microsoft.com/office/drawing/2014/main" id="{CA6B9EE2-783B-41AA-AC77-4DB0F5ED032D}"/>
                </a:ext>
              </a:extLst>
            </p:cNvPr>
            <p:cNvGrpSpPr/>
            <p:nvPr userDrawn="1"/>
          </p:nvGrpSpPr>
          <p:grpSpPr>
            <a:xfrm>
              <a:off x="12403271" y="-1"/>
              <a:ext cx="1796791" cy="2907588"/>
              <a:chOff x="9009867" y="1645032"/>
              <a:chExt cx="2365739" cy="3828268"/>
            </a:xfrm>
          </p:grpSpPr>
          <p:sp>
            <p:nvSpPr>
              <p:cNvPr id="19" name="Rectangle: Rounded Corners 18">
                <a:extLst>
                  <a:ext uri="{FF2B5EF4-FFF2-40B4-BE49-F238E27FC236}">
                    <a16:creationId xmlns:a16="http://schemas.microsoft.com/office/drawing/2014/main" id="{01B83249-39D6-4252-BB3B-A6D96E90F9B0}"/>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20" name="Picture 19">
                <a:extLst>
                  <a:ext uri="{FF2B5EF4-FFF2-40B4-BE49-F238E27FC236}">
                    <a16:creationId xmlns:a16="http://schemas.microsoft.com/office/drawing/2014/main" id="{C1B093AE-E011-42FE-AB95-66C9BFBDFAA1}"/>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1" name="TextBox 20">
                <a:extLst>
                  <a:ext uri="{FF2B5EF4-FFF2-40B4-BE49-F238E27FC236}">
                    <a16:creationId xmlns:a16="http://schemas.microsoft.com/office/drawing/2014/main" id="{C5F1A727-495B-4982-B3C7-671F9B44F5C2}"/>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18" name="Picture 17">
              <a:extLst>
                <a:ext uri="{FF2B5EF4-FFF2-40B4-BE49-F238E27FC236}">
                  <a16:creationId xmlns:a16="http://schemas.microsoft.com/office/drawing/2014/main" id="{6BE0B471-FCB7-47D8-9FB4-678E9DA02E8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Tree>
    <p:extLst>
      <p:ext uri="{BB962C8B-B14F-4D97-AF65-F5344CB8AC3E}">
        <p14:creationId xmlns:p14="http://schemas.microsoft.com/office/powerpoint/2010/main" val="46065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ct text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98514" y="453600"/>
            <a:ext cx="10588624"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4056064" y="1645033"/>
            <a:ext cx="7331074"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6">
            <a:extLst>
              <a:ext uri="{FF2B5EF4-FFF2-40B4-BE49-F238E27FC236}">
                <a16:creationId xmlns:a16="http://schemas.microsoft.com/office/drawing/2014/main" id="{344D76E6-1904-4038-80C4-8BC46CEBB703}"/>
              </a:ext>
            </a:extLst>
          </p:cNvPr>
          <p:cNvSpPr>
            <a:spLocks noGrp="1"/>
          </p:cNvSpPr>
          <p:nvPr>
            <p:ph type="body" sz="quarter" idx="15" hasCustomPrompt="1"/>
          </p:nvPr>
        </p:nvSpPr>
        <p:spPr>
          <a:xfrm>
            <a:off x="798514" y="1644771"/>
            <a:ext cx="2443162"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0" name="Text Placeholder 6">
            <a:extLst>
              <a:ext uri="{FF2B5EF4-FFF2-40B4-BE49-F238E27FC236}">
                <a16:creationId xmlns:a16="http://schemas.microsoft.com/office/drawing/2014/main" id="{6CAB1BFF-44E8-48FF-AF80-4144B6650AAE}"/>
              </a:ext>
            </a:extLst>
          </p:cNvPr>
          <p:cNvSpPr>
            <a:spLocks noGrp="1"/>
          </p:cNvSpPr>
          <p:nvPr>
            <p:ph type="body" sz="quarter" idx="14" hasCustomPrompt="1"/>
          </p:nvPr>
        </p:nvSpPr>
        <p:spPr>
          <a:xfrm>
            <a:off x="798514" y="4992414"/>
            <a:ext cx="2443161"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27" name="Footer Placeholder 4">
            <a:extLst>
              <a:ext uri="{FF2B5EF4-FFF2-40B4-BE49-F238E27FC236}">
                <a16:creationId xmlns:a16="http://schemas.microsoft.com/office/drawing/2014/main" id="{BB98BEF1-8B24-44DD-B00E-B069E4D5CA5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9" name="Date_DateCustomA">
            <a:extLst>
              <a:ext uri="{FF2B5EF4-FFF2-40B4-BE49-F238E27FC236}">
                <a16:creationId xmlns:a16="http://schemas.microsoft.com/office/drawing/2014/main" id="{5AF2CA37-37E6-4F35-A8D3-13E15E8256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E8FCDCF-FAAC-48D8-97CE-71AEDA9EFE29}" type="datetime1">
              <a:rPr lang="en-GB" smtClean="0"/>
              <a:t>13/12/2021</a:t>
            </a:fld>
            <a:endParaRPr lang="en-GB" dirty="0"/>
          </a:p>
        </p:txBody>
      </p:sp>
      <p:grpSp>
        <p:nvGrpSpPr>
          <p:cNvPr id="15" name="Group 14">
            <a:extLst>
              <a:ext uri="{FF2B5EF4-FFF2-40B4-BE49-F238E27FC236}">
                <a16:creationId xmlns:a16="http://schemas.microsoft.com/office/drawing/2014/main" id="{4C08E95C-A108-449E-AA24-2989A4642A1B}"/>
              </a:ext>
            </a:extLst>
          </p:cNvPr>
          <p:cNvGrpSpPr/>
          <p:nvPr userDrawn="1"/>
        </p:nvGrpSpPr>
        <p:grpSpPr>
          <a:xfrm>
            <a:off x="-1980494" y="3538620"/>
            <a:ext cx="1796791" cy="2907588"/>
            <a:chOff x="12403271" y="-1"/>
            <a:chExt cx="1796791" cy="2907588"/>
          </a:xfrm>
        </p:grpSpPr>
        <p:grpSp>
          <p:nvGrpSpPr>
            <p:cNvPr id="16" name="Group 15">
              <a:extLst>
                <a:ext uri="{FF2B5EF4-FFF2-40B4-BE49-F238E27FC236}">
                  <a16:creationId xmlns:a16="http://schemas.microsoft.com/office/drawing/2014/main" id="{067BA9E9-E6FD-43CD-9C63-CB59B98DE9FA}"/>
                </a:ext>
              </a:extLst>
            </p:cNvPr>
            <p:cNvGrpSpPr/>
            <p:nvPr userDrawn="1"/>
          </p:nvGrpSpPr>
          <p:grpSpPr>
            <a:xfrm>
              <a:off x="12403271" y="-1"/>
              <a:ext cx="1796791" cy="2907588"/>
              <a:chOff x="9009867" y="1645032"/>
              <a:chExt cx="2365739" cy="3828268"/>
            </a:xfrm>
          </p:grpSpPr>
          <p:sp>
            <p:nvSpPr>
              <p:cNvPr id="18" name="Rectangle: Rounded Corners 17">
                <a:extLst>
                  <a:ext uri="{FF2B5EF4-FFF2-40B4-BE49-F238E27FC236}">
                    <a16:creationId xmlns:a16="http://schemas.microsoft.com/office/drawing/2014/main" id="{C4ED11A2-1FA8-4D5C-95DC-296255DA7DE6}"/>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19" name="Picture 18">
                <a:extLst>
                  <a:ext uri="{FF2B5EF4-FFF2-40B4-BE49-F238E27FC236}">
                    <a16:creationId xmlns:a16="http://schemas.microsoft.com/office/drawing/2014/main" id="{65E16663-E9F6-4D4C-9422-559BC29D6C4C}"/>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1" name="TextBox 20">
                <a:extLst>
                  <a:ext uri="{FF2B5EF4-FFF2-40B4-BE49-F238E27FC236}">
                    <a16:creationId xmlns:a16="http://schemas.microsoft.com/office/drawing/2014/main" id="{28EF9199-7D6F-4B6A-AF35-F75259366BE9}"/>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17" name="Picture 16">
              <a:extLst>
                <a:ext uri="{FF2B5EF4-FFF2-40B4-BE49-F238E27FC236}">
                  <a16:creationId xmlns:a16="http://schemas.microsoft.com/office/drawing/2014/main" id="{B77BCF0F-D12B-4ADD-B578-30EC974B1EF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Tree>
    <p:extLst>
      <p:ext uri="{BB962C8B-B14F-4D97-AF65-F5344CB8AC3E}">
        <p14:creationId xmlns:p14="http://schemas.microsoft.com/office/powerpoint/2010/main" val="2535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56C8-A731-4240-9800-194A4F70A1D8}"/>
              </a:ext>
            </a:extLst>
          </p:cNvPr>
          <p:cNvSpPr>
            <a:spLocks noGrp="1"/>
          </p:cNvSpPr>
          <p:nvPr>
            <p:ph type="title"/>
          </p:nvPr>
        </p:nvSpPr>
        <p:spPr>
          <a:xfrm>
            <a:off x="798514" y="452543"/>
            <a:ext cx="4071936" cy="748800"/>
          </a:xfrm>
        </p:spPr>
        <p:txBody>
          <a:bodyPr/>
          <a:lstStyle/>
          <a:p>
            <a:r>
              <a:rPr lang="en-US"/>
              <a:t>Click to edit Master title style</a:t>
            </a:r>
            <a:endParaRPr lang="en-GB" dirty="0"/>
          </a:p>
        </p:txBody>
      </p:sp>
      <p:sp>
        <p:nvSpPr>
          <p:cNvPr id="7" name="Content Placeholder 2">
            <a:extLst>
              <a:ext uri="{FF2B5EF4-FFF2-40B4-BE49-F238E27FC236}">
                <a16:creationId xmlns:a16="http://schemas.microsoft.com/office/drawing/2014/main" id="{F530FD33-AB9C-4A88-9BBB-1E385B91358C}"/>
              </a:ext>
            </a:extLst>
          </p:cNvPr>
          <p:cNvSpPr>
            <a:spLocks noGrp="1"/>
          </p:cNvSpPr>
          <p:nvPr>
            <p:ph idx="17" hasCustomPrompt="1"/>
          </p:nvPr>
        </p:nvSpPr>
        <p:spPr>
          <a:xfrm>
            <a:off x="798513" y="1645033"/>
            <a:ext cx="407193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Text Placeholder 6">
            <a:extLst>
              <a:ext uri="{FF2B5EF4-FFF2-40B4-BE49-F238E27FC236}">
                <a16:creationId xmlns:a16="http://schemas.microsoft.com/office/drawing/2014/main" id="{9C52035C-C8B1-4C44-976C-626BFFA7790E}"/>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8" y="537029"/>
            <a:ext cx="5702300" cy="4853118"/>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49DC368E-8BDB-41BB-B406-A3B0A25665D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6531AD21-BE76-4592-909B-A3B963868059}"/>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E088B74-D5F8-4D6D-B466-6D0723103653}" type="datetime1">
              <a:rPr lang="en-GB" smtClean="0"/>
              <a:t>13/12/2021</a:t>
            </a:fld>
            <a:endParaRPr lang="en-GB" dirty="0"/>
          </a:p>
        </p:txBody>
      </p:sp>
    </p:spTree>
    <p:extLst>
      <p:ext uri="{BB962C8B-B14F-4D97-AF65-F5344CB8AC3E}">
        <p14:creationId xmlns:p14="http://schemas.microsoft.com/office/powerpoint/2010/main" val="1123995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DE71F-8FC2-4DE4-9423-EE57143478CB}"/>
              </a:ext>
            </a:extLst>
          </p:cNvPr>
          <p:cNvSpPr>
            <a:spLocks noGrp="1"/>
          </p:cNvSpPr>
          <p:nvPr>
            <p:ph type="title"/>
          </p:nvPr>
        </p:nvSpPr>
        <p:spPr>
          <a:xfrm>
            <a:off x="798513" y="452543"/>
            <a:ext cx="2443162" cy="748800"/>
          </a:xfrm>
        </p:spPr>
        <p:txBody>
          <a:bodyPr/>
          <a:lstStyle/>
          <a:p>
            <a:r>
              <a:rPr lang="en-US"/>
              <a:t>Click to edit Master title style</a:t>
            </a:r>
            <a:endParaRPr lang="en-GB" dirty="0"/>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514" y="1645033"/>
            <a:ext cx="2443162" cy="4062030"/>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4056063" y="5390147"/>
            <a:ext cx="7331075"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4056063" y="537029"/>
            <a:ext cx="7331075" cy="4853118"/>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E7D9B79D-FD5C-45BD-97EA-6B24E7C0045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1E666E0-9E5A-4A77-8B2D-91C35C22746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2EEB1991-01A7-4A1C-9C66-872C05E5583D}" type="datetime1">
              <a:rPr lang="en-GB" smtClean="0"/>
              <a:t>13/12/2021</a:t>
            </a:fld>
            <a:endParaRPr lang="en-GB" dirty="0"/>
          </a:p>
        </p:txBody>
      </p:sp>
    </p:spTree>
    <p:extLst>
      <p:ext uri="{BB962C8B-B14F-4D97-AF65-F5344CB8AC3E}">
        <p14:creationId xmlns:p14="http://schemas.microsoft.com/office/powerpoint/2010/main" val="110644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right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0" y="0"/>
            <a:ext cx="12190413" cy="6859588"/>
          </a:xfrm>
          <a:noFill/>
          <a:ln>
            <a:noFill/>
          </a:ln>
        </p:spPr>
        <p:txBody>
          <a:bodyPr tIns="0" anchor="t" anchorCtr="0"/>
          <a:lstStyle>
            <a:lvl1pPr algn="ctr">
              <a:buNone/>
              <a:defRPr>
                <a:solidFill>
                  <a:schemeClr val="tx1"/>
                </a:solidFill>
              </a:defRPr>
            </a:lvl1pPr>
          </a:lstStyle>
          <a:p>
            <a:r>
              <a:rPr lang="en-GB" noProof="0" dirty="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513" y="409569"/>
            <a:ext cx="9772651" cy="681548"/>
          </a:xfrm>
        </p:spPr>
        <p:txBody>
          <a:bodyPr tIns="0" anchor="t" anchorCtr="0"/>
          <a:lstStyle>
            <a:lvl1pPr>
              <a:defRPr sz="4800" cap="all" spc="-150" baseline="0" smtClean="0">
                <a:solidFill>
                  <a:schemeClr val="tx1"/>
                </a:solidFill>
                <a:latin typeface="Verdana" pitchFamily="34" charset="0"/>
              </a:defRPr>
            </a:lvl1pPr>
          </a:lstStyle>
          <a:p>
            <a:r>
              <a:rPr lang="en-GB" noProof="0" dirty="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512" y="1139744"/>
            <a:ext cx="9772191" cy="1254562"/>
          </a:xfrm>
        </p:spPr>
        <p:txBody>
          <a:bodyPr lIns="0"/>
          <a:lstStyle>
            <a:lvl1pPr marL="0" indent="0">
              <a:lnSpc>
                <a:spcPct val="100000"/>
              </a:lnSpc>
              <a:spcAft>
                <a:spcPts val="0"/>
              </a:spcAft>
              <a:buFontTx/>
              <a:buNone/>
              <a:defRPr sz="4800" b="1" cap="all" spc="-150"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lvl1pPr>
          </a:lstStyle>
          <a:p>
            <a:pPr lvl="0"/>
            <a:r>
              <a:rPr lang="en-GB"/>
              <a:t>Subtitle</a:t>
            </a:r>
            <a:endParaRPr lang="en-GB" dirty="0"/>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9" name="Slide Number Placeholder 5" hidden="1"/>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7" name="Footer Placeholder 4" hidden="1">
            <a:extLst>
              <a:ext uri="{FF2B5EF4-FFF2-40B4-BE49-F238E27FC236}">
                <a16:creationId xmlns:a16="http://schemas.microsoft.com/office/drawing/2014/main" id="{32F99A81-D9A2-4F30-8989-49FBFDFFBC22}"/>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8" name="Date_DateCustomA">
            <a:extLst>
              <a:ext uri="{FF2B5EF4-FFF2-40B4-BE49-F238E27FC236}">
                <a16:creationId xmlns:a16="http://schemas.microsoft.com/office/drawing/2014/main" id="{4677BC5A-C865-45E8-BEA2-32CF74611B5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dirty="0"/>
          </a:p>
        </p:txBody>
      </p:sp>
      <p:sp>
        <p:nvSpPr>
          <p:cNvPr id="12" name="Text Placeholder 2">
            <a:extLst>
              <a:ext uri="{FF2B5EF4-FFF2-40B4-BE49-F238E27FC236}">
                <a16:creationId xmlns:a16="http://schemas.microsoft.com/office/drawing/2014/main" id="{7BCB23DC-9A5C-4856-B9D3-C9BA6C166827}"/>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513" y="452543"/>
            <a:ext cx="10588625" cy="748800"/>
          </a:xfrm>
        </p:spPr>
        <p:txBody>
          <a:bodyPr/>
          <a:lstStyle/>
          <a:p>
            <a:r>
              <a:rPr lang="en-US"/>
              <a:t>Click to edit Master title style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9" y="1645033"/>
            <a:ext cx="5702299"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513" y="1645033"/>
            <a:ext cx="4071937" cy="4063354"/>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85A6CB6-503A-43E4-95E9-49CCA6BE0AA8}"/>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7" name="Footer Placeholder 4">
            <a:extLst>
              <a:ext uri="{FF2B5EF4-FFF2-40B4-BE49-F238E27FC236}">
                <a16:creationId xmlns:a16="http://schemas.microsoft.com/office/drawing/2014/main" id="{5BE177DB-3D97-4178-B41E-C5E88E6EF6F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A29EE775-E260-4614-9C8B-28623B33C6B7}"/>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10C8F63-746D-49AA-89DD-F720C3C3E8E3}" type="datetime1">
              <a:rPr lang="en-GB" smtClean="0"/>
              <a:t>13/12/2021</a:t>
            </a:fld>
            <a:endParaRPr lang="en-GB" dirty="0"/>
          </a:p>
        </p:txBody>
      </p:sp>
    </p:spTree>
    <p:extLst>
      <p:ext uri="{BB962C8B-B14F-4D97-AF65-F5344CB8AC3E}">
        <p14:creationId xmlns:p14="http://schemas.microsoft.com/office/powerpoint/2010/main" val="2808499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2443162" cy="3745114"/>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3" name="Title 2">
            <a:extLst>
              <a:ext uri="{FF2B5EF4-FFF2-40B4-BE49-F238E27FC236}">
                <a16:creationId xmlns:a16="http://schemas.microsoft.com/office/drawing/2014/main" id="{D10A7420-B42B-4A1E-801C-58F73E98E720}"/>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6" name="Content Placeholder 2">
            <a:extLst>
              <a:ext uri="{FF2B5EF4-FFF2-40B4-BE49-F238E27FC236}">
                <a16:creationId xmlns:a16="http://schemas.microsoft.com/office/drawing/2014/main" id="{EE94D7C6-6298-49CF-9E54-6442A65BE7EB}"/>
              </a:ext>
            </a:extLst>
          </p:cNvPr>
          <p:cNvSpPr>
            <a:spLocks noGrp="1"/>
          </p:cNvSpPr>
          <p:nvPr>
            <p:ph idx="1" hasCustomPrompt="1"/>
          </p:nvPr>
        </p:nvSpPr>
        <p:spPr>
          <a:xfrm>
            <a:off x="4056063" y="1645033"/>
            <a:ext cx="733107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6C9629C-CF41-41C8-B234-06D2B62B588B}"/>
              </a:ext>
            </a:extLst>
          </p:cNvPr>
          <p:cNvSpPr>
            <a:spLocks noGrp="1"/>
          </p:cNvSpPr>
          <p:nvPr>
            <p:ph type="body" sz="quarter" idx="14" hasCustomPrompt="1"/>
          </p:nvPr>
        </p:nvSpPr>
        <p:spPr>
          <a:xfrm>
            <a:off x="796925" y="5390147"/>
            <a:ext cx="244475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F72ED723-2034-4873-8F5F-84CD3DF067D2}"/>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70AABF26-1E97-4163-9AEB-8A08056A2CF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07D9B8B2-2B26-4659-AFD3-8F852FE9A4D5}" type="datetime1">
              <a:rPr lang="en-GB" smtClean="0"/>
              <a:t>13/12/2021</a:t>
            </a:fld>
            <a:endParaRPr lang="en-GB" dirty="0"/>
          </a:p>
        </p:txBody>
      </p:sp>
    </p:spTree>
    <p:extLst>
      <p:ext uri="{BB962C8B-B14F-4D97-AF65-F5344CB8AC3E}">
        <p14:creationId xmlns:p14="http://schemas.microsoft.com/office/powerpoint/2010/main" val="2604078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537029"/>
            <a:ext cx="10588624" cy="485311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4" name="Title 1"/>
          <p:cNvSpPr>
            <a:spLocks noGrp="1"/>
          </p:cNvSpPr>
          <p:nvPr>
            <p:ph type="title"/>
          </p:nvPr>
        </p:nvSpPr>
        <p:spPr>
          <a:xfrm>
            <a:off x="1612900" y="906698"/>
            <a:ext cx="3257550" cy="2158049"/>
          </a:xfrm>
        </p:spPr>
        <p:txBody>
          <a:bodyPr/>
          <a:lstStyle/>
          <a:p>
            <a:r>
              <a:rPr lang="en-US"/>
              <a:t>Click to edit Master title style</a:t>
            </a:r>
            <a:endParaRPr lang="en-GB" dirty="0"/>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796925" y="5390147"/>
            <a:ext cx="10590213"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040854D9-4A7F-43DD-ADEE-729ECE38A71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3B009AD-71AF-4311-AB8D-836DCA3740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2D02C2F-C8D1-4CA6-BC85-74B401D907FB}" type="datetime1">
              <a:rPr lang="en-GB" smtClean="0"/>
              <a:t>13/12/2021</a:t>
            </a:fld>
            <a:endParaRPr lang="en-GB" dirty="0"/>
          </a:p>
        </p:txBody>
      </p:sp>
    </p:spTree>
    <p:extLst>
      <p:ext uri="{BB962C8B-B14F-4D97-AF65-F5344CB8AC3E}">
        <p14:creationId xmlns:p14="http://schemas.microsoft.com/office/powerpoint/2010/main" val="3910483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48E567-47F5-4B08-99D6-069385ECECE3}"/>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Text Placeholder 3">
            <a:extLst>
              <a:ext uri="{FF2B5EF4-FFF2-40B4-BE49-F238E27FC236}">
                <a16:creationId xmlns:a16="http://schemas.microsoft.com/office/drawing/2014/main" id="{E3950CBF-72E1-4385-99DA-211C9A719C86}"/>
              </a:ext>
            </a:extLst>
          </p:cNvPr>
          <p:cNvSpPr>
            <a:spLocks noGrp="1"/>
          </p:cNvSpPr>
          <p:nvPr>
            <p:ph type="body" sz="quarter" idx="18" hasCustomPrompt="1"/>
          </p:nvPr>
        </p:nvSpPr>
        <p:spPr>
          <a:xfrm>
            <a:off x="796925" y="5389081"/>
            <a:ext cx="40735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5" name="Text Placeholder 4">
            <a:extLst>
              <a:ext uri="{FF2B5EF4-FFF2-40B4-BE49-F238E27FC236}">
                <a16:creationId xmlns:a16="http://schemas.microsoft.com/office/drawing/2014/main" id="{45D561B5-A7F3-463C-BD8C-C2813F3D379D}"/>
              </a:ext>
            </a:extLst>
          </p:cNvPr>
          <p:cNvSpPr>
            <a:spLocks noGrp="1"/>
          </p:cNvSpPr>
          <p:nvPr>
            <p:ph type="body" sz="quarter" idx="19" hasCustomPrompt="1"/>
          </p:nvPr>
        </p:nvSpPr>
        <p:spPr>
          <a:xfrm>
            <a:off x="5684838" y="5389082"/>
            <a:ext cx="570230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798513" y="1645033"/>
            <a:ext cx="4071937" cy="3744048"/>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8" y="1645033"/>
            <a:ext cx="5702300"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C5F701B6-51A4-429E-BAE7-303D346C10A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2" name="Date_DateCustomA">
            <a:extLst>
              <a:ext uri="{FF2B5EF4-FFF2-40B4-BE49-F238E27FC236}">
                <a16:creationId xmlns:a16="http://schemas.microsoft.com/office/drawing/2014/main" id="{AF6FCEB8-934A-4A77-A838-C33FC03CC5F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317641B-8A6E-4000-8D18-8C26E74C5E0D}" type="datetime1">
              <a:rPr lang="en-GB" smtClean="0"/>
              <a:t>13/12/2021</a:t>
            </a:fld>
            <a:endParaRPr lang="en-GB" dirty="0"/>
          </a:p>
        </p:txBody>
      </p:sp>
    </p:spTree>
    <p:extLst>
      <p:ext uri="{BB962C8B-B14F-4D97-AF65-F5344CB8AC3E}">
        <p14:creationId xmlns:p14="http://schemas.microsoft.com/office/powerpoint/2010/main" val="1194008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s (B)">
    <p:spTree>
      <p:nvGrpSpPr>
        <p:cNvPr id="1" name=""/>
        <p:cNvGrpSpPr/>
        <p:nvPr/>
      </p:nvGrpSpPr>
      <p:grpSpPr>
        <a:xfrm>
          <a:off x="0" y="0"/>
          <a:ext cx="0" cy="0"/>
          <a:chOff x="0" y="0"/>
          <a:chExt cx="0" cy="0"/>
        </a:xfrm>
      </p:grpSpPr>
      <p:sp>
        <p:nvSpPr>
          <p:cNvPr id="4" name="Title 1"/>
          <p:cNvSpPr>
            <a:spLocks noGrp="1"/>
          </p:cNvSpPr>
          <p:nvPr>
            <p:ph type="title"/>
          </p:nvPr>
        </p:nvSpPr>
        <p:spPr>
          <a:xfrm>
            <a:off x="798514" y="452543"/>
            <a:ext cx="10588624" cy="748800"/>
          </a:xfrm>
        </p:spPr>
        <p:txBody>
          <a:bodyPr/>
          <a:lstStyle/>
          <a:p>
            <a:r>
              <a:rPr lang="en-US"/>
              <a:t>Click to edit Master title style</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8143875"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814387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Picture Placeholder 3">
            <a:extLst>
              <a:ext uri="{FF2B5EF4-FFF2-40B4-BE49-F238E27FC236}">
                <a16:creationId xmlns:a16="http://schemas.microsoft.com/office/drawing/2014/main" id="{89424118-58CD-42CA-86D2-8D172442E460}"/>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8" name="Text Placeholder 4">
            <a:extLst>
              <a:ext uri="{FF2B5EF4-FFF2-40B4-BE49-F238E27FC236}">
                <a16:creationId xmlns:a16="http://schemas.microsoft.com/office/drawing/2014/main" id="{45AEC6E4-C3EF-4192-856D-9039F171C484}"/>
              </a:ext>
            </a:extLst>
          </p:cNvPr>
          <p:cNvSpPr>
            <a:spLocks noGrp="1"/>
          </p:cNvSpPr>
          <p:nvPr>
            <p:ph type="body" sz="quarter" idx="19" hasCustomPrompt="1"/>
          </p:nvPr>
        </p:nvSpPr>
        <p:spPr>
          <a:xfrm>
            <a:off x="9756775" y="5389082"/>
            <a:ext cx="1630363"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C5D31929-EC68-4BA9-818F-D9E7F43918E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4" name="Date_DateCustomA">
            <a:extLst>
              <a:ext uri="{FF2B5EF4-FFF2-40B4-BE49-F238E27FC236}">
                <a16:creationId xmlns:a16="http://schemas.microsoft.com/office/drawing/2014/main" id="{F7836BF7-FD55-405A-874B-61C805C2E3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9976E51-1FC3-4474-950D-AA48067650FE}" type="datetime1">
              <a:rPr lang="en-GB" smtClean="0"/>
              <a:t>13/12/2021</a:t>
            </a:fld>
            <a:endParaRPr lang="en-GB" dirty="0"/>
          </a:p>
        </p:txBody>
      </p:sp>
    </p:spTree>
    <p:extLst>
      <p:ext uri="{BB962C8B-B14F-4D97-AF65-F5344CB8AC3E}">
        <p14:creationId xmlns:p14="http://schemas.microsoft.com/office/powerpoint/2010/main" val="2893782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and fac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D88E7-3B12-4449-81F1-3C8219EE77C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4" y="5389082"/>
            <a:ext cx="325755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F7D20742-1518-4D1C-84E0-A50DB3F71AB2}"/>
              </a:ext>
            </a:extLst>
          </p:cNvPr>
          <p:cNvSpPr>
            <a:spLocks noGrp="1"/>
          </p:cNvSpPr>
          <p:nvPr>
            <p:ph type="body" sz="quarter" idx="25" hasCustomPrompt="1"/>
          </p:nvPr>
        </p:nvSpPr>
        <p:spPr>
          <a:xfrm>
            <a:off x="4870450" y="5389082"/>
            <a:ext cx="325755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0450" y="1645031"/>
            <a:ext cx="3257549" cy="374511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Text Placeholder 6">
            <a:extLst>
              <a:ext uri="{FF2B5EF4-FFF2-40B4-BE49-F238E27FC236}">
                <a16:creationId xmlns:a16="http://schemas.microsoft.com/office/drawing/2014/main" id="{2AD0405A-0FD7-4F0F-AF7F-B2047DF5CF9E}"/>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Footer Placeholder 4">
            <a:extLst>
              <a:ext uri="{FF2B5EF4-FFF2-40B4-BE49-F238E27FC236}">
                <a16:creationId xmlns:a16="http://schemas.microsoft.com/office/drawing/2014/main" id="{918E1753-D849-4306-90F0-AE9E3B1E43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6" name="Date_DateCustomA">
            <a:extLst>
              <a:ext uri="{FF2B5EF4-FFF2-40B4-BE49-F238E27FC236}">
                <a16:creationId xmlns:a16="http://schemas.microsoft.com/office/drawing/2014/main" id="{4824DA6C-1660-454E-AE9F-DA89A04C5D0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19B1F6A8-6B7A-461C-8C18-9117AB04685F}" type="datetime1">
              <a:rPr lang="en-GB" smtClean="0"/>
              <a:t>13/12/2021</a:t>
            </a:fld>
            <a:endParaRPr lang="en-GB" dirty="0"/>
          </a:p>
        </p:txBody>
      </p:sp>
    </p:spTree>
    <p:extLst>
      <p:ext uri="{BB962C8B-B14F-4D97-AF65-F5344CB8AC3E}">
        <p14:creationId xmlns:p14="http://schemas.microsoft.com/office/powerpoint/2010/main" val="634915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0290B9-8984-4B63-9584-E3AE12BC8408}"/>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48863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A7ABCE10-41F5-4BFF-B780-36E38A40F95C}"/>
              </a:ext>
            </a:extLst>
          </p:cNvPr>
          <p:cNvSpPr>
            <a:spLocks noGrp="1"/>
          </p:cNvSpPr>
          <p:nvPr>
            <p:ph type="body" sz="quarter" idx="25" hasCustomPrompt="1"/>
          </p:nvPr>
        </p:nvSpPr>
        <p:spPr>
          <a:xfrm>
            <a:off x="6499224" y="5389082"/>
            <a:ext cx="2443164" cy="317982"/>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5" name="Text Placeholder 5">
            <a:extLst>
              <a:ext uri="{FF2B5EF4-FFF2-40B4-BE49-F238E27FC236}">
                <a16:creationId xmlns:a16="http://schemas.microsoft.com/office/drawing/2014/main" id="{6B139212-6CFC-41D2-8FC4-04AFFFB5F675}"/>
              </a:ext>
            </a:extLst>
          </p:cNvPr>
          <p:cNvSpPr>
            <a:spLocks noGrp="1"/>
          </p:cNvSpPr>
          <p:nvPr>
            <p:ph type="body" sz="quarter" idx="26" hasCustomPrompt="1"/>
          </p:nvPr>
        </p:nvSpPr>
        <p:spPr>
          <a:xfrm>
            <a:off x="9756775" y="5389082"/>
            <a:ext cx="1630363" cy="317981"/>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4886325"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6499225" y="1645031"/>
            <a:ext cx="2443162" cy="3745116"/>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Footer Placeholder 4">
            <a:extLst>
              <a:ext uri="{FF2B5EF4-FFF2-40B4-BE49-F238E27FC236}">
                <a16:creationId xmlns:a16="http://schemas.microsoft.com/office/drawing/2014/main" id="{5874BC50-6BE9-4C0E-B354-8E1950E1DEC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5" name="Date_DateCustomA">
            <a:extLst>
              <a:ext uri="{FF2B5EF4-FFF2-40B4-BE49-F238E27FC236}">
                <a16:creationId xmlns:a16="http://schemas.microsoft.com/office/drawing/2014/main" id="{A27BE1DC-8318-4E12-A678-697DBD2158D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70B47BD-1B93-49E8-8F1A-50F28146FAEE}" type="datetime1">
              <a:rPr lang="en-GB" smtClean="0"/>
              <a:t>13/12/2021</a:t>
            </a:fld>
            <a:endParaRPr lang="en-GB" dirty="0"/>
          </a:p>
        </p:txBody>
      </p:sp>
    </p:spTree>
    <p:extLst>
      <p:ext uri="{BB962C8B-B14F-4D97-AF65-F5344CB8AC3E}">
        <p14:creationId xmlns:p14="http://schemas.microsoft.com/office/powerpoint/2010/main" val="2382741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s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AAF93-6D36-4195-82B9-DF0720EC521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5700712"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3E2CB951-B63B-4713-9C55-151E8F70764A}"/>
              </a:ext>
            </a:extLst>
          </p:cNvPr>
          <p:cNvSpPr>
            <a:spLocks noGrp="1"/>
          </p:cNvSpPr>
          <p:nvPr>
            <p:ph type="body" sz="quarter" idx="25" hasCustomPrompt="1"/>
          </p:nvPr>
        </p:nvSpPr>
        <p:spPr>
          <a:xfrm>
            <a:off x="7313612" y="5389082"/>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2" name="Text Placeholder 5">
            <a:extLst>
              <a:ext uri="{FF2B5EF4-FFF2-40B4-BE49-F238E27FC236}">
                <a16:creationId xmlns:a16="http://schemas.microsoft.com/office/drawing/2014/main" id="{4ABF96D0-72C6-404F-8711-EC888AA24B29}"/>
              </a:ext>
            </a:extLst>
          </p:cNvPr>
          <p:cNvSpPr>
            <a:spLocks noGrp="1"/>
          </p:cNvSpPr>
          <p:nvPr>
            <p:ph type="body" sz="quarter" idx="26" hasCustomPrompt="1"/>
          </p:nvPr>
        </p:nvSpPr>
        <p:spPr>
          <a:xfrm>
            <a:off x="9756775" y="5389082"/>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6925" y="1645033"/>
            <a:ext cx="5702300"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1628776" cy="374511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Footer Placeholder 4">
            <a:extLst>
              <a:ext uri="{FF2B5EF4-FFF2-40B4-BE49-F238E27FC236}">
                <a16:creationId xmlns:a16="http://schemas.microsoft.com/office/drawing/2014/main" id="{B6ABE9CB-A3E8-48D2-82D8-BB162FBC2AC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6" name="Date_DateCustomA">
            <a:extLst>
              <a:ext uri="{FF2B5EF4-FFF2-40B4-BE49-F238E27FC236}">
                <a16:creationId xmlns:a16="http://schemas.microsoft.com/office/drawing/2014/main" id="{F8AC17EF-756D-46C0-9E6D-5F5BC146218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8217C0B-9033-4A97-8B9B-43B4113B467B}" type="datetime1">
              <a:rPr lang="en-GB" smtClean="0"/>
              <a:t>13/12/2021</a:t>
            </a:fld>
            <a:endParaRPr lang="en-GB" dirty="0"/>
          </a:p>
        </p:txBody>
      </p:sp>
    </p:spTree>
    <p:extLst>
      <p:ext uri="{BB962C8B-B14F-4D97-AF65-F5344CB8AC3E}">
        <p14:creationId xmlns:p14="http://schemas.microsoft.com/office/powerpoint/2010/main" val="3449259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images (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3A1CA0-6B95-4682-8F2B-A2CB29E9A06F}"/>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5" y="5389082"/>
            <a:ext cx="5702299"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7F8FEFC5-5B98-4110-A017-739F63CE87B2}"/>
              </a:ext>
            </a:extLst>
          </p:cNvPr>
          <p:cNvSpPr>
            <a:spLocks noGrp="1"/>
          </p:cNvSpPr>
          <p:nvPr>
            <p:ph type="body" sz="quarter" idx="25" hasCustomPrompt="1"/>
          </p:nvPr>
        </p:nvSpPr>
        <p:spPr>
          <a:xfrm>
            <a:off x="7313612" y="5389082"/>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3" name="Text Placeholder 5">
            <a:extLst>
              <a:ext uri="{FF2B5EF4-FFF2-40B4-BE49-F238E27FC236}">
                <a16:creationId xmlns:a16="http://schemas.microsoft.com/office/drawing/2014/main" id="{EED6E484-ADE4-491D-A306-116A904F4278}"/>
              </a:ext>
            </a:extLst>
          </p:cNvPr>
          <p:cNvSpPr>
            <a:spLocks noGrp="1"/>
          </p:cNvSpPr>
          <p:nvPr>
            <p:ph type="body" sz="quarter" idx="26" hasCustomPrompt="1"/>
          </p:nvPr>
        </p:nvSpPr>
        <p:spPr>
          <a:xfrm>
            <a:off x="9756775" y="3145100"/>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5" name="Text Placeholder 6">
            <a:extLst>
              <a:ext uri="{FF2B5EF4-FFF2-40B4-BE49-F238E27FC236}">
                <a16:creationId xmlns:a16="http://schemas.microsoft.com/office/drawing/2014/main" id="{1D494126-0696-4DB9-B563-2B5C9722422F}"/>
              </a:ext>
            </a:extLst>
          </p:cNvPr>
          <p:cNvSpPr>
            <a:spLocks noGrp="1"/>
          </p:cNvSpPr>
          <p:nvPr>
            <p:ph type="body" sz="quarter" idx="27" hasCustomPrompt="1"/>
          </p:nvPr>
        </p:nvSpPr>
        <p:spPr>
          <a:xfrm>
            <a:off x="9756775" y="5389082"/>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3" y="1645031"/>
            <a:ext cx="1628775" cy="3745116"/>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1483869"/>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5" y="3906279"/>
            <a:ext cx="1630363" cy="1483869"/>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Footer Placeholder 4">
            <a:extLst>
              <a:ext uri="{FF2B5EF4-FFF2-40B4-BE49-F238E27FC236}">
                <a16:creationId xmlns:a16="http://schemas.microsoft.com/office/drawing/2014/main" id="{4567020D-E32F-49AD-ADAE-9E64ADBB8FDF}"/>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8" name="Date_DateCustomA">
            <a:extLst>
              <a:ext uri="{FF2B5EF4-FFF2-40B4-BE49-F238E27FC236}">
                <a16:creationId xmlns:a16="http://schemas.microsoft.com/office/drawing/2014/main" id="{32279A45-1217-4472-8344-3C0A19130A7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93200B9-2419-488B-B3B4-69557D1FB50C}" type="datetime1">
              <a:rPr lang="en-GB" smtClean="0"/>
              <a:t>13/12/2021</a:t>
            </a:fld>
            <a:endParaRPr lang="en-GB" dirty="0"/>
          </a:p>
        </p:txBody>
      </p:sp>
    </p:spTree>
    <p:extLst>
      <p:ext uri="{BB962C8B-B14F-4D97-AF65-F5344CB8AC3E}">
        <p14:creationId xmlns:p14="http://schemas.microsoft.com/office/powerpoint/2010/main" val="333898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images (B)">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6DA88F43-D409-4504-A063-DA4B451A4720}"/>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6" y="5389082"/>
            <a:ext cx="570230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A1F7B2BE-FFF8-4897-A35A-DDFEEB4911B6}"/>
              </a:ext>
            </a:extLst>
          </p:cNvPr>
          <p:cNvSpPr>
            <a:spLocks noGrp="1"/>
          </p:cNvSpPr>
          <p:nvPr>
            <p:ph type="body" sz="quarter" idx="25" hasCustomPrompt="1"/>
          </p:nvPr>
        </p:nvSpPr>
        <p:spPr>
          <a:xfrm>
            <a:off x="7313612" y="3146400"/>
            <a:ext cx="407352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4073526" cy="1483869"/>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Text Placeholder 5">
            <a:extLst>
              <a:ext uri="{FF2B5EF4-FFF2-40B4-BE49-F238E27FC236}">
                <a16:creationId xmlns:a16="http://schemas.microsoft.com/office/drawing/2014/main" id="{735B3C8D-4ACE-428F-8AD3-7A13F1213FD2}"/>
              </a:ext>
            </a:extLst>
          </p:cNvPr>
          <p:cNvSpPr>
            <a:spLocks noGrp="1"/>
          </p:cNvSpPr>
          <p:nvPr>
            <p:ph type="body" sz="quarter" idx="26" hasCustomPrompt="1"/>
          </p:nvPr>
        </p:nvSpPr>
        <p:spPr>
          <a:xfrm>
            <a:off x="7313613" y="5389082"/>
            <a:ext cx="1628775"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5" name="Text Placeholder 6">
            <a:extLst>
              <a:ext uri="{FF2B5EF4-FFF2-40B4-BE49-F238E27FC236}">
                <a16:creationId xmlns:a16="http://schemas.microsoft.com/office/drawing/2014/main" id="{C7A95160-7865-47B1-BBD0-32DA9C96FEC4}"/>
              </a:ext>
            </a:extLst>
          </p:cNvPr>
          <p:cNvSpPr>
            <a:spLocks noGrp="1"/>
          </p:cNvSpPr>
          <p:nvPr>
            <p:ph type="body" sz="quarter" idx="27" hasCustomPrompt="1"/>
          </p:nvPr>
        </p:nvSpPr>
        <p:spPr>
          <a:xfrm>
            <a:off x="9756774" y="5389082"/>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4"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9" name="Footer Placeholder 4">
            <a:extLst>
              <a:ext uri="{FF2B5EF4-FFF2-40B4-BE49-F238E27FC236}">
                <a16:creationId xmlns:a16="http://schemas.microsoft.com/office/drawing/2014/main" id="{651A90D8-504E-4DC5-901B-5180BA0DE16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1" name="Date_DateCustomA">
            <a:extLst>
              <a:ext uri="{FF2B5EF4-FFF2-40B4-BE49-F238E27FC236}">
                <a16:creationId xmlns:a16="http://schemas.microsoft.com/office/drawing/2014/main" id="{C64ACC7F-7EC9-4D88-B2D9-4BD783C75A0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36191CC-81E4-40E2-A3EA-FD9630412644}" type="datetime1">
              <a:rPr lang="en-GB" smtClean="0"/>
              <a:t>13/12/2021</a:t>
            </a:fld>
            <a:endParaRPr lang="en-GB" dirty="0"/>
          </a:p>
        </p:txBody>
      </p:sp>
    </p:spTree>
    <p:extLst>
      <p:ext uri="{BB962C8B-B14F-4D97-AF65-F5344CB8AC3E}">
        <p14:creationId xmlns:p14="http://schemas.microsoft.com/office/powerpoint/2010/main" val="54300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dark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0" y="0"/>
            <a:ext cx="12190413" cy="6859588"/>
          </a:xfrm>
          <a:solidFill>
            <a:srgbClr val="F6F6F4"/>
          </a:solidFill>
          <a:ln>
            <a:noFill/>
          </a:ln>
        </p:spPr>
        <p:txBody>
          <a:bodyPr tIns="0" anchor="t" anchorCtr="0"/>
          <a:lstStyle>
            <a:lvl1pPr algn="ctr">
              <a:buNone/>
              <a:defRPr>
                <a:solidFill>
                  <a:schemeClr val="tx1"/>
                </a:solidFill>
              </a:defRPr>
            </a:lvl1pPr>
          </a:lstStyle>
          <a:p>
            <a:r>
              <a:rPr lang="en-GB" noProof="0"/>
              <a:t>Mark placeholder to insert image</a:t>
            </a:r>
            <a:endParaRPr lang="en-GB" noProof="0" dirty="0"/>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513" y="409569"/>
            <a:ext cx="9773110" cy="681548"/>
          </a:xfrm>
        </p:spPr>
        <p:txBody>
          <a:bodyPr tIns="0" anchor="t" anchorCtr="0"/>
          <a:lstStyle>
            <a:lvl1pPr>
              <a:defRPr sz="4800" cap="all" spc="-150" baseline="0" smtClean="0">
                <a:solidFill>
                  <a:schemeClr val="tx2"/>
                </a:solidFill>
                <a:latin typeface="Verdana" pitchFamily="34" charset="0"/>
              </a:defRPr>
            </a:lvl1pPr>
          </a:lstStyle>
          <a:p>
            <a:r>
              <a:rPr lang="en-GB" noProof="0" dirty="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513" y="1139744"/>
            <a:ext cx="9772650" cy="1254562"/>
          </a:xfrm>
        </p:spPr>
        <p:txBody>
          <a:bodyPr lIns="0"/>
          <a:lstStyle>
            <a:lvl1pPr marL="0" indent="0">
              <a:lnSpc>
                <a:spcPct val="100000"/>
              </a:lnSpc>
              <a:spcAft>
                <a:spcPts val="0"/>
              </a:spcAft>
              <a:buFontTx/>
              <a:buNone/>
              <a:defRPr sz="4800" b="1" cap="all" spc="-150" baseline="0" smtClean="0">
                <a:solidFill>
                  <a:schemeClr val="bg1"/>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solidFill>
                  <a:schemeClr val="bg1"/>
                </a:solidFill>
              </a:defRPr>
            </a:lvl1pPr>
          </a:lstStyle>
          <a:p>
            <a:pPr lvl="0"/>
            <a:r>
              <a:rPr lang="en-GB"/>
              <a:t>Subtitle</a:t>
            </a:r>
            <a:endParaRPr lang="en-GB" dirty="0"/>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19" name="Slide Number Placeholder 5" hidden="1">
            <a:extLst>
              <a:ext uri="{FF2B5EF4-FFF2-40B4-BE49-F238E27FC236}">
                <a16:creationId xmlns:a16="http://schemas.microsoft.com/office/drawing/2014/main" id="{F31626DF-C504-456C-BABA-F9E112AEAE62}"/>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22" name="Footer Placeholder 4" hidden="1">
            <a:extLst>
              <a:ext uri="{FF2B5EF4-FFF2-40B4-BE49-F238E27FC236}">
                <a16:creationId xmlns:a16="http://schemas.microsoft.com/office/drawing/2014/main" id="{148EA343-9CD9-4A35-8E70-A9FAF3855BD9}"/>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23" name="Date_DateCustomA" hidden="1">
            <a:extLst>
              <a:ext uri="{FF2B5EF4-FFF2-40B4-BE49-F238E27FC236}">
                <a16:creationId xmlns:a16="http://schemas.microsoft.com/office/drawing/2014/main" id="{D46E539C-AF02-4268-B134-91B646ABB7B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dirty="0"/>
          </a:p>
        </p:txBody>
      </p:sp>
      <p:sp>
        <p:nvSpPr>
          <p:cNvPr id="12" name="Text Placeholder 2">
            <a:extLst>
              <a:ext uri="{FF2B5EF4-FFF2-40B4-BE49-F238E27FC236}">
                <a16:creationId xmlns:a16="http://schemas.microsoft.com/office/drawing/2014/main" id="{CB71DD6B-2BD1-40F7-8209-3A56F244488F}"/>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2598685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 images (A)">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6" y="5390147"/>
            <a:ext cx="5702300" cy="316916"/>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0" name="Text Placeholder 4">
            <a:extLst>
              <a:ext uri="{FF2B5EF4-FFF2-40B4-BE49-F238E27FC236}">
                <a16:creationId xmlns:a16="http://schemas.microsoft.com/office/drawing/2014/main" id="{42DF0A72-5AF0-4ACE-B2DB-4155F465E0B5}"/>
              </a:ext>
            </a:extLst>
          </p:cNvPr>
          <p:cNvSpPr>
            <a:spLocks noGrp="1"/>
          </p:cNvSpPr>
          <p:nvPr>
            <p:ph type="body" sz="quarter" idx="25" hasCustomPrompt="1"/>
          </p:nvPr>
        </p:nvSpPr>
        <p:spPr>
          <a:xfrm>
            <a:off x="7313612" y="3144921"/>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1" name="Text Placeholder 5">
            <a:extLst>
              <a:ext uri="{FF2B5EF4-FFF2-40B4-BE49-F238E27FC236}">
                <a16:creationId xmlns:a16="http://schemas.microsoft.com/office/drawing/2014/main" id="{0F958486-0A01-4664-898B-849018028B9C}"/>
              </a:ext>
            </a:extLst>
          </p:cNvPr>
          <p:cNvSpPr>
            <a:spLocks noGrp="1"/>
          </p:cNvSpPr>
          <p:nvPr>
            <p:ph type="body" sz="quarter" idx="26" hasCustomPrompt="1"/>
          </p:nvPr>
        </p:nvSpPr>
        <p:spPr>
          <a:xfrm>
            <a:off x="7313612" y="5389200"/>
            <a:ext cx="1628776"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2" name="Text Placeholder 6">
            <a:extLst>
              <a:ext uri="{FF2B5EF4-FFF2-40B4-BE49-F238E27FC236}">
                <a16:creationId xmlns:a16="http://schemas.microsoft.com/office/drawing/2014/main" id="{72AE0D8A-202F-43F6-AB72-839F68F575A8}"/>
              </a:ext>
            </a:extLst>
          </p:cNvPr>
          <p:cNvSpPr>
            <a:spLocks noGrp="1"/>
          </p:cNvSpPr>
          <p:nvPr>
            <p:ph type="body" sz="quarter" idx="27" hasCustomPrompt="1"/>
          </p:nvPr>
        </p:nvSpPr>
        <p:spPr>
          <a:xfrm>
            <a:off x="9756774" y="3144921"/>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5" name="Text Placeholder 7">
            <a:extLst>
              <a:ext uri="{FF2B5EF4-FFF2-40B4-BE49-F238E27FC236}">
                <a16:creationId xmlns:a16="http://schemas.microsoft.com/office/drawing/2014/main" id="{553D49DA-A17B-44D7-8EBB-64C685A23079}"/>
              </a:ext>
            </a:extLst>
          </p:cNvPr>
          <p:cNvSpPr>
            <a:spLocks noGrp="1"/>
          </p:cNvSpPr>
          <p:nvPr>
            <p:ph type="body" sz="quarter" idx="28" hasCustomPrompt="1"/>
          </p:nvPr>
        </p:nvSpPr>
        <p:spPr>
          <a:xfrm>
            <a:off x="9756774" y="5389200"/>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1628776"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2" y="3906278"/>
            <a:ext cx="1628776"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4" y="1645032"/>
            <a:ext cx="1630364"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Title 7">
            <a:extLst>
              <a:ext uri="{FF2B5EF4-FFF2-40B4-BE49-F238E27FC236}">
                <a16:creationId xmlns:a16="http://schemas.microsoft.com/office/drawing/2014/main" id="{109E8909-9BF2-426F-A556-859081C99CF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7" name="Footer Placeholder 4">
            <a:extLst>
              <a:ext uri="{FF2B5EF4-FFF2-40B4-BE49-F238E27FC236}">
                <a16:creationId xmlns:a16="http://schemas.microsoft.com/office/drawing/2014/main" id="{89EC51AE-5F71-4517-A9E0-7E30DE0DEAE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3" name="Date_DateCustomA">
            <a:extLst>
              <a:ext uri="{FF2B5EF4-FFF2-40B4-BE49-F238E27FC236}">
                <a16:creationId xmlns:a16="http://schemas.microsoft.com/office/drawing/2014/main" id="{9986C71A-FB30-4BC3-80B0-20BC5417034B}"/>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178DCDE-D1A1-4EB4-8F09-37541DFBB130}" type="datetime1">
              <a:rPr lang="en-GB" smtClean="0"/>
              <a:t>13/12/2021</a:t>
            </a:fld>
            <a:endParaRPr lang="en-GB" dirty="0"/>
          </a:p>
        </p:txBody>
      </p:sp>
    </p:spTree>
    <p:extLst>
      <p:ext uri="{BB962C8B-B14F-4D97-AF65-F5344CB8AC3E}">
        <p14:creationId xmlns:p14="http://schemas.microsoft.com/office/powerpoint/2010/main" val="1005011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ve images (B)">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5" y="5389200"/>
            <a:ext cx="3259138"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5" name="Text Placeholder 4">
            <a:extLst>
              <a:ext uri="{FF2B5EF4-FFF2-40B4-BE49-F238E27FC236}">
                <a16:creationId xmlns:a16="http://schemas.microsoft.com/office/drawing/2014/main" id="{F02B0B2F-7F53-4AFC-9446-DB6C5777E698}"/>
              </a:ext>
            </a:extLst>
          </p:cNvPr>
          <p:cNvSpPr>
            <a:spLocks noGrp="1"/>
          </p:cNvSpPr>
          <p:nvPr>
            <p:ph type="body" sz="quarter" idx="27" hasCustomPrompt="1"/>
          </p:nvPr>
        </p:nvSpPr>
        <p:spPr>
          <a:xfrm>
            <a:off x="4875214" y="3146400"/>
            <a:ext cx="6485932"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0" name="Text Placeholder 5">
            <a:extLst>
              <a:ext uri="{FF2B5EF4-FFF2-40B4-BE49-F238E27FC236}">
                <a16:creationId xmlns:a16="http://schemas.microsoft.com/office/drawing/2014/main" id="{0662756F-E3F0-402D-9E22-0BE6B392C8C9}"/>
              </a:ext>
            </a:extLst>
          </p:cNvPr>
          <p:cNvSpPr>
            <a:spLocks noGrp="1"/>
          </p:cNvSpPr>
          <p:nvPr>
            <p:ph type="body" sz="quarter" idx="28" hasCustomPrompt="1"/>
          </p:nvPr>
        </p:nvSpPr>
        <p:spPr>
          <a:xfrm>
            <a:off x="4870451" y="5389200"/>
            <a:ext cx="1625600"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1" name="Text Placeholder 6">
            <a:extLst>
              <a:ext uri="{FF2B5EF4-FFF2-40B4-BE49-F238E27FC236}">
                <a16:creationId xmlns:a16="http://schemas.microsoft.com/office/drawing/2014/main" id="{BE7208CB-CE86-4F3D-B12C-D8268891AA47}"/>
              </a:ext>
            </a:extLst>
          </p:cNvPr>
          <p:cNvSpPr>
            <a:spLocks noGrp="1"/>
          </p:cNvSpPr>
          <p:nvPr>
            <p:ph type="body" sz="quarter" idx="29" hasCustomPrompt="1"/>
          </p:nvPr>
        </p:nvSpPr>
        <p:spPr>
          <a:xfrm>
            <a:off x="7313613" y="5389200"/>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22" name="Text Placeholder 7">
            <a:extLst>
              <a:ext uri="{FF2B5EF4-FFF2-40B4-BE49-F238E27FC236}">
                <a16:creationId xmlns:a16="http://schemas.microsoft.com/office/drawing/2014/main" id="{06E02B92-F862-4F76-B8DC-8C3D1FC7F977}"/>
              </a:ext>
            </a:extLst>
          </p:cNvPr>
          <p:cNvSpPr>
            <a:spLocks noGrp="1"/>
          </p:cNvSpPr>
          <p:nvPr>
            <p:ph type="body" sz="quarter" idx="30" hasCustomPrompt="1"/>
          </p:nvPr>
        </p:nvSpPr>
        <p:spPr>
          <a:xfrm>
            <a:off x="9756775" y="5389200"/>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0450" y="1645031"/>
            <a:ext cx="6516688"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32" name="Picture Placeholder 3">
            <a:extLst>
              <a:ext uri="{FF2B5EF4-FFF2-40B4-BE49-F238E27FC236}">
                <a16:creationId xmlns:a16="http://schemas.microsoft.com/office/drawing/2014/main" id="{BD840AF9-BBF8-4202-BC96-375E5BEB71AA}"/>
              </a:ext>
            </a:extLst>
          </p:cNvPr>
          <p:cNvSpPr>
            <a:spLocks noGrp="1"/>
          </p:cNvSpPr>
          <p:nvPr>
            <p:ph type="pic" sz="quarter" idx="26" hasCustomPrompt="1"/>
          </p:nvPr>
        </p:nvSpPr>
        <p:spPr>
          <a:xfrm>
            <a:off x="4870450" y="3906000"/>
            <a:ext cx="1628775"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7" name="Title 7">
            <a:extLst>
              <a:ext uri="{FF2B5EF4-FFF2-40B4-BE49-F238E27FC236}">
                <a16:creationId xmlns:a16="http://schemas.microsoft.com/office/drawing/2014/main" id="{299AE5C6-8512-40FE-B386-E39B5659754F}"/>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9" name="Footer Placeholder 4">
            <a:extLst>
              <a:ext uri="{FF2B5EF4-FFF2-40B4-BE49-F238E27FC236}">
                <a16:creationId xmlns:a16="http://schemas.microsoft.com/office/drawing/2014/main" id="{DB9DA6D0-8869-4337-BEAF-0ADAFE06FB4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4" name="Date_DateCustomA">
            <a:extLst>
              <a:ext uri="{FF2B5EF4-FFF2-40B4-BE49-F238E27FC236}">
                <a16:creationId xmlns:a16="http://schemas.microsoft.com/office/drawing/2014/main" id="{A387D7D7-69FC-41FF-BDFD-687A499B612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5944EB0A-8F31-4F12-A58B-82FA23A642B9}" type="datetime1">
              <a:rPr lang="en-GB" smtClean="0"/>
              <a:t>13/12/2021</a:t>
            </a:fld>
            <a:endParaRPr lang="en-GB" dirty="0"/>
          </a:p>
        </p:txBody>
      </p:sp>
    </p:spTree>
    <p:extLst>
      <p:ext uri="{BB962C8B-B14F-4D97-AF65-F5344CB8AC3E}">
        <p14:creationId xmlns:p14="http://schemas.microsoft.com/office/powerpoint/2010/main" val="2225972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algn="ctr">
              <a:buNone/>
              <a:defRPr>
                <a:solidFill>
                  <a:schemeClr val="tx1"/>
                </a:solidFill>
              </a:defRPr>
            </a:lvl1pPr>
          </a:lstStyle>
          <a:p>
            <a:r>
              <a:rPr lang="en-GB" noProof="0"/>
              <a:t>Mark placeholder to insert image</a:t>
            </a:r>
            <a:endParaRPr lang="en-GB" noProof="0" dirty="0"/>
          </a:p>
        </p:txBody>
      </p:sp>
      <p:sp>
        <p:nvSpPr>
          <p:cNvPr id="2" name="Title 1"/>
          <p:cNvSpPr>
            <a:spLocks noGrp="1"/>
          </p:cNvSpPr>
          <p:nvPr>
            <p:ph type="title"/>
          </p:nvPr>
        </p:nvSpPr>
        <p:spPr>
          <a:xfrm>
            <a:off x="816928" y="452543"/>
            <a:ext cx="10555200" cy="1056245"/>
          </a:xfrm>
        </p:spPr>
        <p:txBody>
          <a:bodyPr/>
          <a:lstStyle>
            <a:lvl1pPr>
              <a:defRPr>
                <a:solidFill>
                  <a:schemeClr val="tx2"/>
                </a:solidFill>
              </a:defRPr>
            </a:lvl1pPr>
          </a:lstStyle>
          <a:p>
            <a:r>
              <a:rPr lang="en-US" noProof="0"/>
              <a:t>Click to edit Master title style</a:t>
            </a:r>
            <a:endParaRPr lang="en-GB" noProof="0" dirty="0"/>
          </a:p>
        </p:txBody>
      </p:sp>
      <p:sp>
        <p:nvSpPr>
          <p:cNvPr id="9" name="Text Placeholder 15">
            <a:extLst>
              <a:ext uri="{FF2B5EF4-FFF2-40B4-BE49-F238E27FC236}">
                <a16:creationId xmlns:a16="http://schemas.microsoft.com/office/drawing/2014/main" id="{1C804A56-02C2-4000-8DE1-4C682601C756}"/>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1" name="Slide Number Placeholder 5" hidden="1">
            <a:extLst>
              <a:ext uri="{FF2B5EF4-FFF2-40B4-BE49-F238E27FC236}">
                <a16:creationId xmlns:a16="http://schemas.microsoft.com/office/drawing/2014/main" id="{F8065A6C-B087-4C37-B9BF-238078D124A4}"/>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2" name="Footer Placeholder 4" hidden="1">
            <a:extLst>
              <a:ext uri="{FF2B5EF4-FFF2-40B4-BE49-F238E27FC236}">
                <a16:creationId xmlns:a16="http://schemas.microsoft.com/office/drawing/2014/main" id="{E644527C-AD14-4EB9-ADCA-31C61EBA654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3" name="Date_DateCustomA" hidden="1">
            <a:extLst>
              <a:ext uri="{FF2B5EF4-FFF2-40B4-BE49-F238E27FC236}">
                <a16:creationId xmlns:a16="http://schemas.microsoft.com/office/drawing/2014/main" id="{264006B7-F2E6-4F4A-8D05-3F44F8F318B8}"/>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marL="0" indent="0" algn="ctr">
              <a:buNone/>
              <a:defRPr baseline="0">
                <a:solidFill>
                  <a:schemeClr val="tx1"/>
                </a:solidFill>
              </a:defRPr>
            </a:lvl1pPr>
          </a:lstStyle>
          <a:p>
            <a:r>
              <a:rPr lang="en-GB" noProof="0"/>
              <a:t>Mark placeholder to insert image</a:t>
            </a:r>
            <a:endParaRPr lang="en-GB" noProof="0" dirty="0"/>
          </a:p>
        </p:txBody>
      </p:sp>
      <p:sp>
        <p:nvSpPr>
          <p:cNvPr id="7" name="Text Placeholder 15">
            <a:extLst>
              <a:ext uri="{FF2B5EF4-FFF2-40B4-BE49-F238E27FC236}">
                <a16:creationId xmlns:a16="http://schemas.microsoft.com/office/drawing/2014/main" id="{D502E4A2-448F-4BE7-8814-15A06BDE1CF9}"/>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0" name="Slide Number Placeholder 5" hidden="1">
            <a:extLst>
              <a:ext uri="{FF2B5EF4-FFF2-40B4-BE49-F238E27FC236}">
                <a16:creationId xmlns:a16="http://schemas.microsoft.com/office/drawing/2014/main" id="{DB3E8C21-56F3-43EB-BF88-4EEB72C3F75D}"/>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1" name="Footer Placeholder 4" hidden="1">
            <a:extLst>
              <a:ext uri="{FF2B5EF4-FFF2-40B4-BE49-F238E27FC236}">
                <a16:creationId xmlns:a16="http://schemas.microsoft.com/office/drawing/2014/main" id="{35D10A95-9140-4D91-8BAE-655D1782D7D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2" name="Date_DateCustomA" hidden="1">
            <a:extLst>
              <a:ext uri="{FF2B5EF4-FFF2-40B4-BE49-F238E27FC236}">
                <a16:creationId xmlns:a16="http://schemas.microsoft.com/office/drawing/2014/main" id="{3FA8083C-E59E-4629-A5C9-D403872552DF}"/>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0" name="Title 1">
            <a:extLst>
              <a:ext uri="{FF2B5EF4-FFF2-40B4-BE49-F238E27FC236}">
                <a16:creationId xmlns:a16="http://schemas.microsoft.com/office/drawing/2014/main" id="{6C267E1F-9146-4D51-A3EA-9E268FC35F7A}"/>
              </a:ext>
            </a:extLst>
          </p:cNvPr>
          <p:cNvSpPr>
            <a:spLocks noGrp="1"/>
          </p:cNvSpPr>
          <p:nvPr>
            <p:ph type="title" hasCustomPrompt="1"/>
          </p:nvPr>
        </p:nvSpPr>
        <p:spPr>
          <a:xfrm>
            <a:off x="798513" y="1946365"/>
            <a:ext cx="7329487" cy="2769325"/>
          </a:xfrm>
        </p:spPr>
        <p:txBody>
          <a:bodyPr/>
          <a:lstStyle>
            <a:lvl1pPr>
              <a:defRPr sz="3200" b="0" cap="none">
                <a:solidFill>
                  <a:schemeClr val="tx1"/>
                </a:solidFill>
              </a:defRPr>
            </a:lvl1pPr>
          </a:lstStyle>
          <a:p>
            <a:r>
              <a:rPr lang="en-GB" dirty="0"/>
              <a:t>Quotation</a:t>
            </a:r>
          </a:p>
        </p:txBody>
      </p:sp>
      <p:sp>
        <p:nvSpPr>
          <p:cNvPr id="26" name="Text Placeholder 5">
            <a:extLst>
              <a:ext uri="{FF2B5EF4-FFF2-40B4-BE49-F238E27FC236}">
                <a16:creationId xmlns:a16="http://schemas.microsoft.com/office/drawing/2014/main" id="{1E1ADCAE-53E0-4B32-A2CA-095078D0C634}"/>
              </a:ext>
            </a:extLst>
          </p:cNvPr>
          <p:cNvSpPr>
            <a:spLocks noGrp="1"/>
          </p:cNvSpPr>
          <p:nvPr>
            <p:ph type="body" sz="quarter" idx="11" hasCustomPrompt="1"/>
          </p:nvPr>
        </p:nvSpPr>
        <p:spPr>
          <a:xfrm>
            <a:off x="795968" y="5020098"/>
            <a:ext cx="7332035" cy="1084262"/>
          </a:xfrm>
        </p:spPr>
        <p:txBody>
          <a:bodyPr lIns="0"/>
          <a:lstStyle>
            <a:lvl1pPr marL="0" indent="0">
              <a:buFont typeface="Arial" panose="020B0604020202020204" pitchFamily="34" charset="0"/>
              <a:buChar char="​"/>
              <a:defRPr sz="1600" baseline="0">
                <a:solidFill>
                  <a:schemeClr val="tx1"/>
                </a:solidFill>
              </a:defRPr>
            </a:lvl1pPr>
          </a:lstStyle>
          <a:p>
            <a:pPr lvl="0"/>
            <a:r>
              <a:rPr lang="en-GB"/>
              <a:t>Name, Title</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31421AFA-3AE7-4CEA-BC9B-447859BED57B}" type="slidenum">
              <a:rPr lang="en-GB" smtClean="0"/>
              <a:pPr/>
              <a:t>‹#›</a:t>
            </a:fld>
            <a:endParaRPr lang="en-GB" dirty="0"/>
          </a:p>
        </p:txBody>
      </p:sp>
      <p:sp>
        <p:nvSpPr>
          <p:cNvPr id="6" name="TextBox 5">
            <a:extLst>
              <a:ext uri="{FF2B5EF4-FFF2-40B4-BE49-F238E27FC236}">
                <a16:creationId xmlns:a16="http://schemas.microsoft.com/office/drawing/2014/main" id="{CEE8FF56-E9E6-4CE1-A183-9B907183A27A}"/>
              </a:ext>
            </a:extLst>
          </p:cNvPr>
          <p:cNvSpPr txBox="1"/>
          <p:nvPr userDrawn="1"/>
        </p:nvSpPr>
        <p:spPr bwMode="auto">
          <a:xfrm>
            <a:off x="805436" y="2250351"/>
            <a:ext cx="1671637" cy="283015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no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99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a:t>
            </a:r>
          </a:p>
        </p:txBody>
      </p:sp>
      <p:sp>
        <p:nvSpPr>
          <p:cNvPr id="14" name="Freeform 5">
            <a:extLst>
              <a:ext uri="{FF2B5EF4-FFF2-40B4-BE49-F238E27FC236}">
                <a16:creationId xmlns:a16="http://schemas.microsoft.com/office/drawing/2014/main" id="{A9AB153B-AFF1-4043-8D3F-263FEAF2377E}"/>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ooter Placeholder 4">
            <a:extLst>
              <a:ext uri="{FF2B5EF4-FFF2-40B4-BE49-F238E27FC236}">
                <a16:creationId xmlns:a16="http://schemas.microsoft.com/office/drawing/2014/main" id="{55D8EFE0-F00D-46BC-9E29-8C829868EFF4}"/>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tx1"/>
                </a:solidFill>
              </a:defRPr>
            </a:lvl1pPr>
          </a:lstStyle>
          <a:p>
            <a:pPr algn="r"/>
            <a:endParaRPr lang="en-GB" dirty="0"/>
          </a:p>
        </p:txBody>
      </p:sp>
      <p:sp>
        <p:nvSpPr>
          <p:cNvPr id="17" name="Date_DateCustomA">
            <a:extLst>
              <a:ext uri="{FF2B5EF4-FFF2-40B4-BE49-F238E27FC236}">
                <a16:creationId xmlns:a16="http://schemas.microsoft.com/office/drawing/2014/main" id="{BA90A93D-37F9-4C65-91AC-8C8D05B4C5B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A8D4E2C-4AD4-4902-9AA6-258C412AEED1}" type="datetime1">
              <a:rPr lang="en-GB" smtClean="0"/>
              <a:t>13/12/2021</a:t>
            </a:fld>
            <a:endParaRPr lang="en-GB" dirty="0"/>
          </a:p>
        </p:txBody>
      </p:sp>
    </p:spTree>
    <p:extLst>
      <p:ext uri="{BB962C8B-B14F-4D97-AF65-F5344CB8AC3E}">
        <p14:creationId xmlns:p14="http://schemas.microsoft.com/office/powerpoint/2010/main" val="369859596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4" name="Title 7">
            <a:extLst>
              <a:ext uri="{FF2B5EF4-FFF2-40B4-BE49-F238E27FC236}">
                <a16:creationId xmlns:a16="http://schemas.microsoft.com/office/drawing/2014/main" id="{65C857B0-BA7F-4231-B59A-526700FAC84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702E9997-006D-492C-9877-F7617EDD29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7" name="Date_DateCustomA">
            <a:extLst>
              <a:ext uri="{FF2B5EF4-FFF2-40B4-BE49-F238E27FC236}">
                <a16:creationId xmlns:a16="http://schemas.microsoft.com/office/drawing/2014/main" id="{5FC6988B-A4CB-4E12-A565-68D705C3AB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2E10D1A-D613-41CE-B02A-846290684BA0}" type="datetime1">
              <a:rPr lang="en-GB" smtClean="0"/>
              <a:t>13/12/2021</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3" name="Footer Placeholder 4">
            <a:extLst>
              <a:ext uri="{FF2B5EF4-FFF2-40B4-BE49-F238E27FC236}">
                <a16:creationId xmlns:a16="http://schemas.microsoft.com/office/drawing/2014/main" id="{3ED85EA1-D7DA-4042-AE58-E34BD5AC52E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5" name="Date_DateCustomA">
            <a:extLst>
              <a:ext uri="{FF2B5EF4-FFF2-40B4-BE49-F238E27FC236}">
                <a16:creationId xmlns:a16="http://schemas.microsoft.com/office/drawing/2014/main" id="{235F65ED-2265-47AB-ACC6-E4B66C39075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7FB7D42-25F0-4925-AB91-37097B4A81F1}" type="datetime1">
              <a:rPr lang="en-GB" smtClean="0"/>
              <a:t>13/12/2021</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 name="Title Placeholder 1"/>
          <p:cNvSpPr>
            <a:spLocks noGrp="1"/>
          </p:cNvSpPr>
          <p:nvPr>
            <p:ph type="ctrTitle"/>
          </p:nvPr>
        </p:nvSpPr>
        <p:spPr>
          <a:xfrm>
            <a:off x="798512" y="452544"/>
            <a:ext cx="10588625" cy="1196721"/>
          </a:xfrm>
        </p:spPr>
        <p:txBody>
          <a:bodyPr tIns="0"/>
          <a:lstStyle>
            <a:lvl1pPr>
              <a:defRPr sz="3200" cap="all" baseline="0" smtClean="0">
                <a:solidFill>
                  <a:schemeClr val="bg1"/>
                </a:solidFill>
                <a:latin typeface="Verdana" pitchFamily="34" charset="0"/>
              </a:defRPr>
            </a:lvl1pPr>
          </a:lstStyle>
          <a:p>
            <a:r>
              <a:rPr lang="en-US" noProof="0"/>
              <a:t>Click to edit Master title style</a:t>
            </a:r>
            <a:endParaRPr lang="en-GB" noProof="0"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9270F80D-0DED-41DC-8003-ACA44099192B}" type="datetime1">
              <a:rPr lang="en-GB" smtClean="0"/>
              <a:t>13/12/2021</a:t>
            </a:fld>
            <a:endParaRPr lang="en-GB" dirty="0"/>
          </a:p>
        </p:txBody>
      </p:sp>
      <p:sp>
        <p:nvSpPr>
          <p:cNvPr id="11" name="Text Placeholder 2">
            <a:extLst>
              <a:ext uri="{FF2B5EF4-FFF2-40B4-BE49-F238E27FC236}">
                <a16:creationId xmlns:a16="http://schemas.microsoft.com/office/drawing/2014/main" id="{FCCD3D23-05BF-4B57-8284-15FF6D12171B}"/>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184598465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514" y="452544"/>
            <a:ext cx="4886324" cy="4432966"/>
          </a:xfrm>
        </p:spPr>
        <p:txBody>
          <a:bodyPr/>
          <a:lstStyle>
            <a:lvl1pPr>
              <a:defRPr>
                <a:solidFill>
                  <a:schemeClr val="bg1"/>
                </a:solidFill>
              </a:defRPr>
            </a:lvl1pPr>
          </a:lstStyle>
          <a:p>
            <a:r>
              <a:rPr lang="en-GB" dirty="0"/>
              <a:t>Thank you</a:t>
            </a:r>
          </a:p>
        </p:txBody>
      </p:sp>
      <p:sp>
        <p:nvSpPr>
          <p:cNvPr id="10" name="Text Placeholder 5">
            <a:extLst>
              <a:ext uri="{FF2B5EF4-FFF2-40B4-BE49-F238E27FC236}">
                <a16:creationId xmlns:a16="http://schemas.microsoft.com/office/drawing/2014/main" id="{7AAE5DB4-A422-4286-935C-1ABCA4CCEFA2}"/>
              </a:ext>
            </a:extLst>
          </p:cNvPr>
          <p:cNvSpPr>
            <a:spLocks noGrp="1"/>
          </p:cNvSpPr>
          <p:nvPr>
            <p:ph type="body" sz="quarter" idx="11" hasCustomPrompt="1"/>
          </p:nvPr>
        </p:nvSpPr>
        <p:spPr>
          <a:xfrm>
            <a:off x="798514" y="4971350"/>
            <a:ext cx="4886324" cy="365455"/>
          </a:xfrm>
        </p:spPr>
        <p:txBody>
          <a:bodyPr lIns="0" anchor="b" anchorCtr="0"/>
          <a:lstStyle>
            <a:lvl1pPr marL="0" indent="0">
              <a:buFont typeface="Arial" panose="020B0604020202020204" pitchFamily="34" charset="0"/>
              <a:buChar char="​"/>
              <a:defRPr sz="1600">
                <a:solidFill>
                  <a:schemeClr val="bg1"/>
                </a:solidFill>
              </a:defRPr>
            </a:lvl1pPr>
          </a:lstStyle>
          <a:p>
            <a:pPr lvl="0"/>
            <a:r>
              <a:rPr lang="en-GB"/>
              <a:t>Name, Department </a:t>
            </a:r>
            <a:endParaRPr lang="en-GB" dirty="0"/>
          </a:p>
        </p:txBody>
      </p:sp>
      <p:sp>
        <p:nvSpPr>
          <p:cNvPr id="6" name="Text Placeholder 5">
            <a:extLst>
              <a:ext uri="{FF2B5EF4-FFF2-40B4-BE49-F238E27FC236}">
                <a16:creationId xmlns:a16="http://schemas.microsoft.com/office/drawing/2014/main" id="{9B862EE0-F879-436B-A5EA-70A7F83ABF80}"/>
              </a:ext>
            </a:extLst>
          </p:cNvPr>
          <p:cNvSpPr>
            <a:spLocks noGrp="1"/>
          </p:cNvSpPr>
          <p:nvPr>
            <p:ph type="body" sz="quarter" idx="12" hasCustomPrompt="1"/>
          </p:nvPr>
        </p:nvSpPr>
        <p:spPr>
          <a:xfrm>
            <a:off x="798514" y="5334000"/>
            <a:ext cx="4886324" cy="424412"/>
          </a:xfrm>
        </p:spPr>
        <p:txBody>
          <a:bodyPr/>
          <a:lstStyle>
            <a:lvl1pPr marL="0" indent="0">
              <a:spcAft>
                <a:spcPts val="0"/>
              </a:spcAft>
              <a:buFontTx/>
              <a:buNone/>
              <a:defRPr sz="1600">
                <a:solidFill>
                  <a:schemeClr val="bg1"/>
                </a:solidFill>
              </a:defRPr>
            </a:lvl1pPr>
            <a:lvl2pPr marL="396000" indent="0">
              <a:buFontTx/>
              <a:buNone/>
              <a:defRPr sz="1600">
                <a:solidFill>
                  <a:schemeClr val="bg1"/>
                </a:solidFill>
              </a:defRPr>
            </a:lvl2pPr>
            <a:lvl3pPr marL="727200" indent="0">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GB"/>
              <a:t>xxx@ramboll.com</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ooter Placeholder 4">
            <a:extLst>
              <a:ext uri="{FF2B5EF4-FFF2-40B4-BE49-F238E27FC236}">
                <a16:creationId xmlns:a16="http://schemas.microsoft.com/office/drawing/2014/main" id="{09855619-46E8-4B12-8D5A-DE355202193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8" name="Date_DateCustomA">
            <a:extLst>
              <a:ext uri="{FF2B5EF4-FFF2-40B4-BE49-F238E27FC236}">
                <a16:creationId xmlns:a16="http://schemas.microsoft.com/office/drawing/2014/main" id="{9CA6E42C-D397-4857-89FC-8B948A957D4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5E849237-3873-4459-A547-67B1C8011873}" type="datetime1">
              <a:rPr lang="en-GB" smtClean="0"/>
              <a:t>13/12/2021</a:t>
            </a:fld>
            <a:endParaRPr lang="en-GB" dirty="0"/>
          </a:p>
        </p:txBody>
      </p:sp>
      <p:pic>
        <p:nvPicPr>
          <p:cNvPr id="17" name="Picture 16">
            <a:extLst>
              <a:ext uri="{FF2B5EF4-FFF2-40B4-BE49-F238E27FC236}">
                <a16:creationId xmlns:a16="http://schemas.microsoft.com/office/drawing/2014/main" id="{649BD8C4-6612-438B-81F5-53DD9DF90E70}"/>
              </a:ext>
            </a:extLst>
          </p:cNvPr>
          <p:cNvPicPr>
            <a:picLocks noChangeAspect="1"/>
          </p:cNvPicPr>
          <p:nvPr userDrawn="1"/>
        </p:nvPicPr>
        <p:blipFill>
          <a:blip r:embed="rId2"/>
          <a:stretch>
            <a:fillRect/>
          </a:stretch>
        </p:blipFill>
        <p:spPr>
          <a:xfrm>
            <a:off x="798513" y="6159600"/>
            <a:ext cx="2826457" cy="255600"/>
          </a:xfrm>
          <a:prstGeom prst="rect">
            <a:avLst/>
          </a:prstGeom>
        </p:spPr>
      </p:pic>
    </p:spTree>
    <p:extLst>
      <p:ext uri="{BB962C8B-B14F-4D97-AF65-F5344CB8AC3E}">
        <p14:creationId xmlns:p14="http://schemas.microsoft.com/office/powerpoint/2010/main" val="32399226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pic>
        <p:nvPicPr>
          <p:cNvPr id="5" name="Picture 4">
            <a:extLst>
              <a:ext uri="{FF2B5EF4-FFF2-40B4-BE49-F238E27FC236}">
                <a16:creationId xmlns:a16="http://schemas.microsoft.com/office/drawing/2014/main" id="{550DA34D-CD01-4059-B449-4DCD238F6AE1}"/>
              </a:ext>
            </a:extLst>
          </p:cNvPr>
          <p:cNvPicPr>
            <a:picLocks noChangeAspect="1"/>
          </p:cNvPicPr>
          <p:nvPr userDrawn="1"/>
        </p:nvPicPr>
        <p:blipFill>
          <a:blip r:embed="rId2"/>
          <a:stretch>
            <a:fillRect/>
          </a:stretch>
        </p:blipFill>
        <p:spPr>
          <a:xfrm>
            <a:off x="0" y="1240"/>
            <a:ext cx="12190413" cy="6857108"/>
          </a:xfrm>
          <a:prstGeom prst="rect">
            <a:avLst/>
          </a:prstGeom>
        </p:spPr>
      </p:pic>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9270F80D-0DED-41DC-8003-ACA44099192B}" type="datetime1">
              <a:rPr lang="en-GB" smtClean="0"/>
              <a:t>13/12/2021</a:t>
            </a:fld>
            <a:endParaRPr lang="en-GB" dirty="0"/>
          </a:p>
        </p:txBody>
      </p:sp>
    </p:spTree>
    <p:extLst>
      <p:ext uri="{BB962C8B-B14F-4D97-AF65-F5344CB8AC3E}">
        <p14:creationId xmlns:p14="http://schemas.microsoft.com/office/powerpoint/2010/main" val="39826900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 (A)">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4" name="Title 1">
            <a:extLst>
              <a:ext uri="{FF2B5EF4-FFF2-40B4-BE49-F238E27FC236}">
                <a16:creationId xmlns:a16="http://schemas.microsoft.com/office/drawing/2014/main" id="{205C9348-6845-4A4F-958A-4A052BC8EDF6}"/>
              </a:ext>
            </a:extLst>
          </p:cNvPr>
          <p:cNvSpPr>
            <a:spLocks noGrp="1"/>
          </p:cNvSpPr>
          <p:nvPr>
            <p:ph type="title" hasCustomPrompt="1"/>
          </p:nvPr>
        </p:nvSpPr>
        <p:spPr>
          <a:xfrm>
            <a:off x="798513" y="452543"/>
            <a:ext cx="7329487" cy="5255844"/>
          </a:xfrm>
        </p:spPr>
        <p:txBody>
          <a:bodyPr/>
          <a:lstStyle>
            <a:lvl1pPr>
              <a:defRPr sz="4800">
                <a:solidFill>
                  <a:schemeClr val="bg1"/>
                </a:solidFill>
              </a:defRPr>
            </a:lvl1pPr>
          </a:lstStyle>
          <a:p>
            <a:r>
              <a:rPr lang="en-GB" dirty="0"/>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1" name="Freeform 5">
            <a:extLst>
              <a:ext uri="{FF2B5EF4-FFF2-40B4-BE49-F238E27FC236}">
                <a16:creationId xmlns:a16="http://schemas.microsoft.com/office/drawing/2014/main" id="{19783461-93EA-4162-AC89-71558EC415F3}"/>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ooter Placeholder 4">
            <a:extLst>
              <a:ext uri="{FF2B5EF4-FFF2-40B4-BE49-F238E27FC236}">
                <a16:creationId xmlns:a16="http://schemas.microsoft.com/office/drawing/2014/main" id="{8EE38BD6-B0DE-4974-8C0E-549D4DF8AD8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4F117C74-452F-4005-AE59-9EDC236F06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39E358D6-2C07-4588-BB20-50FD0000CCEB}" type="datetime1">
              <a:rPr lang="en-GB" smtClean="0"/>
              <a:t>13/12/2021</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666208A-F4F9-4299-9F9F-6881C4C08564}"/>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514" y="452543"/>
            <a:ext cx="4886324" cy="5255844"/>
          </a:xfrm>
        </p:spPr>
        <p:txBody>
          <a:bodyPr/>
          <a:lstStyle>
            <a:lvl1pPr>
              <a:defRPr>
                <a:solidFill>
                  <a:schemeClr val="bg1"/>
                </a:solidFill>
              </a:defRPr>
            </a:lvl1pPr>
          </a:lstStyle>
          <a:p>
            <a:r>
              <a:rPr lang="en-GB" dirty="0"/>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ooter Placeholder 4">
            <a:extLst>
              <a:ext uri="{FF2B5EF4-FFF2-40B4-BE49-F238E27FC236}">
                <a16:creationId xmlns:a16="http://schemas.microsoft.com/office/drawing/2014/main" id="{7AE25691-DC33-4C04-AF2A-3DEFF887BB0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7" name="Date_DateCustomA">
            <a:extLst>
              <a:ext uri="{FF2B5EF4-FFF2-40B4-BE49-F238E27FC236}">
                <a16:creationId xmlns:a16="http://schemas.microsoft.com/office/drawing/2014/main" id="{F99201D3-72C4-4206-8970-FC1ACB025C0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E6892AED-DD77-42C7-BB42-12F75B7E66E8}" type="datetime1">
              <a:rPr lang="en-GB" smtClean="0"/>
              <a:t>13/12/2021</a:t>
            </a:fld>
            <a:endParaRPr lang="en-GB" dirty="0"/>
          </a:p>
        </p:txBody>
      </p:sp>
    </p:spTree>
    <p:extLst>
      <p:ext uri="{BB962C8B-B14F-4D97-AF65-F5344CB8AC3E}">
        <p14:creationId xmlns:p14="http://schemas.microsoft.com/office/powerpoint/2010/main" val="209027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C52AC6E-7F31-46F0-897C-8CA895D525E5}"/>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0" name="Title 3">
            <a:extLst>
              <a:ext uri="{FF2B5EF4-FFF2-40B4-BE49-F238E27FC236}">
                <a16:creationId xmlns:a16="http://schemas.microsoft.com/office/drawing/2014/main" id="{12A0CAF9-565B-4643-8539-61D9B882A512}"/>
              </a:ext>
            </a:extLst>
          </p:cNvPr>
          <p:cNvSpPr>
            <a:spLocks noGrp="1"/>
          </p:cNvSpPr>
          <p:nvPr>
            <p:ph type="title"/>
          </p:nvPr>
        </p:nvSpPr>
        <p:spPr>
          <a:xfrm>
            <a:off x="798514" y="453600"/>
            <a:ext cx="10588624" cy="748800"/>
          </a:xfrm>
        </p:spPr>
        <p:txBody>
          <a:bodyPr/>
          <a:lstStyle>
            <a:lvl1pPr>
              <a:defRPr>
                <a:solidFill>
                  <a:schemeClr val="bg1"/>
                </a:solidFill>
              </a:defRPr>
            </a:lvl1p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86D6618B-DF84-4E96-B2FD-7B59D5717CEB}"/>
              </a:ext>
            </a:extLst>
          </p:cNvPr>
          <p:cNvSpPr>
            <a:spLocks noGrp="1"/>
          </p:cNvSpPr>
          <p:nvPr>
            <p:ph type="body" sz="quarter" idx="13" hasCustomPrompt="1"/>
          </p:nvPr>
        </p:nvSpPr>
        <p:spPr>
          <a:xfrm>
            <a:off x="798513" y="1633538"/>
            <a:ext cx="10588625" cy="4087812"/>
          </a:xfrm>
        </p:spPr>
        <p:txBody>
          <a:bodyPr/>
          <a:lstStyle>
            <a:lvl1pPr marL="361950" indent="-361950">
              <a:buFont typeface="+mj-lt"/>
              <a:buAutoNum type="arabicPeriod"/>
              <a:defRPr sz="1400" b="1" cap="all" baseline="0">
                <a:solidFill>
                  <a:schemeClr val="bg1"/>
                </a:solidFill>
              </a:defRPr>
            </a:lvl1pPr>
            <a:lvl2pPr marL="627063" indent="-265113">
              <a:defRPr sz="1400"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ooter Placeholder 4">
            <a:extLst>
              <a:ext uri="{FF2B5EF4-FFF2-40B4-BE49-F238E27FC236}">
                <a16:creationId xmlns:a16="http://schemas.microsoft.com/office/drawing/2014/main" id="{3023EA8A-7243-49C8-8C39-DC7F2EDABC6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7" name="Date_DateCustomA">
            <a:extLst>
              <a:ext uri="{FF2B5EF4-FFF2-40B4-BE49-F238E27FC236}">
                <a16:creationId xmlns:a16="http://schemas.microsoft.com/office/drawing/2014/main" id="{0BFC8F03-4431-41CF-AF1F-ECDA545293A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CD4A6F46-B6F7-4994-AAE4-379699F66888}" type="datetime1">
              <a:rPr lang="en-GB" smtClean="0"/>
              <a:t>13/12/2021</a:t>
            </a:fld>
            <a:endParaRPr lang="en-GB" dirty="0"/>
          </a:p>
        </p:txBody>
      </p:sp>
    </p:spTree>
    <p:extLst>
      <p:ext uri="{BB962C8B-B14F-4D97-AF65-F5344CB8AC3E}">
        <p14:creationId xmlns:p14="http://schemas.microsoft.com/office/powerpoint/2010/main" val="131220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BAD0C-7FB6-4652-87AA-A678753BF180}"/>
              </a:ext>
            </a:extLst>
          </p:cNvPr>
          <p:cNvSpPr>
            <a:spLocks noGrp="1"/>
          </p:cNvSpPr>
          <p:nvPr>
            <p:ph type="title"/>
          </p:nvPr>
        </p:nvSpPr>
        <p:spPr>
          <a:xfrm>
            <a:off x="798514" y="453600"/>
            <a:ext cx="10588624"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98512" y="1645033"/>
            <a:ext cx="105886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5" name="Footer Placeholder 4">
            <a:extLst>
              <a:ext uri="{FF2B5EF4-FFF2-40B4-BE49-F238E27FC236}">
                <a16:creationId xmlns:a16="http://schemas.microsoft.com/office/drawing/2014/main" id="{C5FF0F6B-AA6E-4B16-90F1-26987BBE96A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7" name="Date_DateCustomA">
            <a:extLst>
              <a:ext uri="{FF2B5EF4-FFF2-40B4-BE49-F238E27FC236}">
                <a16:creationId xmlns:a16="http://schemas.microsoft.com/office/drawing/2014/main" id="{FDCD1E09-F97D-49B0-8DE9-0E701EFB5FB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B98ADA4-E8FA-45D8-A667-5B7FA1A67187}" type="datetime1">
              <a:rPr lang="en-GB" smtClean="0"/>
              <a:t>13/12/2021</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48863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p:nvPr>
        </p:nvSpPr>
        <p:spPr>
          <a:xfrm>
            <a:off x="6499224" y="1645032"/>
            <a:ext cx="4887913" cy="40633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C64885CE-5A72-464C-A675-4AEA666E3E6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51C8650-3279-4A76-90A4-98B51440301C}" type="datetime1">
              <a:rPr lang="en-GB" smtClean="0"/>
              <a:t>13/12/2021</a:t>
            </a:fld>
            <a:endParaRPr lang="en-GB" dirty="0"/>
          </a:p>
        </p:txBody>
      </p:sp>
    </p:spTree>
    <p:extLst>
      <p:ext uri="{BB962C8B-B14F-4D97-AF65-F5344CB8AC3E}">
        <p14:creationId xmlns:p14="http://schemas.microsoft.com/office/powerpoint/2010/main" val="160108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407193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Content Placeholder 4">
            <a:extLst>
              <a:ext uri="{FF2B5EF4-FFF2-40B4-BE49-F238E27FC236}">
                <a16:creationId xmlns:a16="http://schemas.microsoft.com/office/drawing/2014/main" id="{535335C1-5736-449E-B5A3-80EF8EFB92D0}"/>
              </a:ext>
            </a:extLst>
          </p:cNvPr>
          <p:cNvSpPr>
            <a:spLocks noGrp="1"/>
          </p:cNvSpPr>
          <p:nvPr>
            <p:ph sz="quarter" idx="16"/>
          </p:nvPr>
        </p:nvSpPr>
        <p:spPr>
          <a:xfrm>
            <a:off x="5684838" y="1645032"/>
            <a:ext cx="5702300" cy="40633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4485281A-363B-4F1C-8128-EA4AF52562B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B0E6362C-AD60-4A3E-B1BD-8ACCD0B3D70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B13202A9-DE11-408D-9B8A-7630BF567349}" type="datetime1">
              <a:rPr lang="en-GB" smtClean="0"/>
              <a:t>13/12/2021</a:t>
            </a:fld>
            <a:endParaRPr lang="en-GB" dirty="0"/>
          </a:p>
        </p:txBody>
      </p:sp>
    </p:spTree>
    <p:extLst>
      <p:ext uri="{BB962C8B-B14F-4D97-AF65-F5344CB8AC3E}">
        <p14:creationId xmlns:p14="http://schemas.microsoft.com/office/powerpoint/2010/main" val="273411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798513" y="312840"/>
            <a:ext cx="10588625" cy="748800"/>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dirty="0"/>
              <a:t>Presentation title</a:t>
            </a:r>
            <a:br>
              <a:rPr lang="en-GB" noProof="0" dirty="0"/>
            </a:br>
            <a:r>
              <a:rPr lang="en-GB" noProof="0" dirty="0"/>
              <a:t>(in cyan)</a:t>
            </a:r>
          </a:p>
        </p:txBody>
      </p:sp>
      <p:sp>
        <p:nvSpPr>
          <p:cNvPr id="6" name="Slide Number Placeholder 5"/>
          <p:cNvSpPr>
            <a:spLocks noGrp="1"/>
          </p:cNvSpPr>
          <p:nvPr>
            <p:ph type="sldNum" sz="quarter" idx="4"/>
          </p:nvPr>
        </p:nvSpPr>
        <p:spPr>
          <a:xfrm>
            <a:off x="10907200" y="6282000"/>
            <a:ext cx="479938" cy="155611"/>
          </a:xfrm>
          <a:prstGeom prst="rect">
            <a:avLst/>
          </a:prstGeom>
        </p:spPr>
        <p:txBody>
          <a:bodyPr vert="horz" wrap="square" lIns="0" tIns="0" rIns="0" bIns="0" numCol="1" anchor="ctr" anchorCtr="0" compatLnSpc="1">
            <a:prstTxWarp prst="textNoShape">
              <a:avLst/>
            </a:prstTxWarp>
          </a:bodyPr>
          <a:lstStyle>
            <a:lvl1pPr algn="r">
              <a:defRPr sz="800" b="0" baseline="0"/>
            </a:lvl1pPr>
          </a:lstStyle>
          <a:p>
            <a:fld id="{31421AFA-3AE7-4CEA-BC9B-447859BED57B}" type="slidenum">
              <a:rPr lang="en-GB" smtClean="0"/>
              <a:pPr/>
              <a:t>‹#›</a:t>
            </a:fld>
            <a:endParaRPr lang="en-GB" dirty="0"/>
          </a:p>
        </p:txBody>
      </p:sp>
      <p:sp>
        <p:nvSpPr>
          <p:cNvPr id="1031" name="Rectangle 7"/>
          <p:cNvSpPr>
            <a:spLocks noGrp="1" noChangeArrowheads="1"/>
          </p:cNvSpPr>
          <p:nvPr>
            <p:ph type="body" idx="1"/>
          </p:nvPr>
        </p:nvSpPr>
        <p:spPr bwMode="auto">
          <a:xfrm>
            <a:off x="798512" y="1648207"/>
            <a:ext cx="10588625" cy="40601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4 No bullet text 18</a:t>
            </a:r>
          </a:p>
          <a:p>
            <a:pPr lvl="4"/>
            <a:r>
              <a:rPr lang="en-GB" noProof="0" dirty="0"/>
              <a:t>5 </a:t>
            </a:r>
            <a:r>
              <a:rPr lang="en-GB" noProof="0" dirty="0" err="1"/>
              <a:t>Megaheader</a:t>
            </a:r>
            <a:r>
              <a:rPr lang="en-GB" noProof="0" dirty="0"/>
              <a:t> caps 48</a:t>
            </a:r>
          </a:p>
          <a:p>
            <a:pPr lvl="5"/>
            <a:r>
              <a:rPr lang="en-GB" noProof="0" dirty="0"/>
              <a:t>6 Header caps 18</a:t>
            </a:r>
          </a:p>
          <a:p>
            <a:pPr lvl="6"/>
            <a:r>
              <a:rPr lang="en-GB" noProof="0" dirty="0"/>
              <a:t>7 Text 18</a:t>
            </a:r>
          </a:p>
          <a:p>
            <a:pPr lvl="7"/>
            <a:r>
              <a:rPr lang="en-GB" noProof="0" dirty="0"/>
              <a:t>8 Number 16</a:t>
            </a:r>
          </a:p>
          <a:p>
            <a:pPr lvl="8"/>
            <a:r>
              <a:rPr lang="en-GB" noProof="0" dirty="0"/>
              <a:t>9 Letter 16</a:t>
            </a:r>
          </a:p>
          <a:p>
            <a:pPr lvl="8"/>
            <a:endParaRPr lang="en-GB" noProof="0" dirty="0"/>
          </a:p>
        </p:txBody>
      </p:sp>
      <p:sp>
        <p:nvSpPr>
          <p:cNvPr id="5" name="Footer Placeholder 4">
            <a:extLst>
              <a:ext uri="{FF2B5EF4-FFF2-40B4-BE49-F238E27FC236}">
                <a16:creationId xmlns:a16="http://schemas.microsoft.com/office/drawing/2014/main" id="{1D9E4955-7821-481C-9AF7-C7D93767559E}"/>
              </a:ext>
            </a:extLst>
          </p:cNvPr>
          <p:cNvSpPr>
            <a:spLocks noGrp="1"/>
          </p:cNvSpPr>
          <p:nvPr>
            <p:ph type="ftr" sz="quarter" idx="3"/>
          </p:nvPr>
        </p:nvSpPr>
        <p:spPr>
          <a:xfrm>
            <a:off x="4056062" y="6281956"/>
            <a:ext cx="6515101"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0" name="Date_DateCustomA">
            <a:extLst>
              <a:ext uri="{FF2B5EF4-FFF2-40B4-BE49-F238E27FC236}">
                <a16:creationId xmlns:a16="http://schemas.microsoft.com/office/drawing/2014/main" id="{ADC3E656-DC3F-4718-B1B2-E5B4B66615C6}"/>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E8A079D-0F01-4087-8466-404AA9697848}" type="datetime1">
              <a:rPr lang="da-DK" smtClean="0"/>
              <a:t>13-12-2021</a:t>
            </a:fld>
            <a:endParaRPr lang="da-DK" dirty="0"/>
          </a:p>
        </p:txBody>
      </p:sp>
      <p:grpSp>
        <p:nvGrpSpPr>
          <p:cNvPr id="7" name="Group 6">
            <a:extLst>
              <a:ext uri="{FF2B5EF4-FFF2-40B4-BE49-F238E27FC236}">
                <a16:creationId xmlns:a16="http://schemas.microsoft.com/office/drawing/2014/main" id="{A135459E-96A0-4D48-B1D9-A034EE07E024}"/>
              </a:ext>
            </a:extLst>
          </p:cNvPr>
          <p:cNvGrpSpPr/>
          <p:nvPr userDrawn="1"/>
        </p:nvGrpSpPr>
        <p:grpSpPr>
          <a:xfrm>
            <a:off x="-1972094" y="522206"/>
            <a:ext cx="1796791" cy="2907588"/>
            <a:chOff x="-1899137" y="-1"/>
            <a:chExt cx="1796791" cy="2907588"/>
          </a:xfrm>
        </p:grpSpPr>
        <p:grpSp>
          <p:nvGrpSpPr>
            <p:cNvPr id="11" name="Group 10">
              <a:extLst>
                <a:ext uri="{FF2B5EF4-FFF2-40B4-BE49-F238E27FC236}">
                  <a16:creationId xmlns:a16="http://schemas.microsoft.com/office/drawing/2014/main" id="{7DF113FF-8BE3-4207-A5C6-F4579EED1B78}"/>
                </a:ext>
              </a:extLst>
            </p:cNvPr>
            <p:cNvGrpSpPr/>
            <p:nvPr userDrawn="1"/>
          </p:nvGrpSpPr>
          <p:grpSpPr>
            <a:xfrm>
              <a:off x="-1899137" y="-1"/>
              <a:ext cx="1796791" cy="2907588"/>
              <a:chOff x="9009867" y="1645032"/>
              <a:chExt cx="2365739" cy="3828268"/>
            </a:xfrm>
          </p:grpSpPr>
          <p:pic>
            <p:nvPicPr>
              <p:cNvPr id="12" name="Picture 11">
                <a:extLst>
                  <a:ext uri="{FF2B5EF4-FFF2-40B4-BE49-F238E27FC236}">
                    <a16:creationId xmlns:a16="http://schemas.microsoft.com/office/drawing/2014/main" id="{5359A05F-1860-4448-A740-55E89B668802}"/>
                  </a:ext>
                </a:extLst>
              </p:cNvPr>
              <p:cNvPicPr>
                <a:picLocks noChangeAspect="1"/>
              </p:cNvPicPr>
              <p:nvPr/>
            </p:nvPicPr>
            <p:blipFill>
              <a:blip r:embed="rId41"/>
              <a:stretch>
                <a:fillRect/>
              </a:stretch>
            </p:blipFill>
            <p:spPr>
              <a:xfrm>
                <a:off x="9182748" y="1852126"/>
                <a:ext cx="599367" cy="280555"/>
              </a:xfrm>
              <a:prstGeom prst="rect">
                <a:avLst/>
              </a:prstGeom>
            </p:spPr>
          </p:pic>
          <p:sp>
            <p:nvSpPr>
              <p:cNvPr id="13" name="TextBox 12">
                <a:extLst>
                  <a:ext uri="{FF2B5EF4-FFF2-40B4-BE49-F238E27FC236}">
                    <a16:creationId xmlns:a16="http://schemas.microsoft.com/office/drawing/2014/main" id="{18399B32-2EE3-49AE-80A0-6797B01E89E6}"/>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4" name="Rectangle: Rounded Corners 13">
                <a:extLst>
                  <a:ext uri="{FF2B5EF4-FFF2-40B4-BE49-F238E27FC236}">
                    <a16:creationId xmlns:a16="http://schemas.microsoft.com/office/drawing/2014/main" id="{6A251040-79B2-4E75-B580-29B9D6CC1B9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pic>
          <p:nvPicPr>
            <p:cNvPr id="15" name="Picture 14">
              <a:extLst>
                <a:ext uri="{FF2B5EF4-FFF2-40B4-BE49-F238E27FC236}">
                  <a16:creationId xmlns:a16="http://schemas.microsoft.com/office/drawing/2014/main" id="{225B3411-6214-4AE2-A1EF-BEE63EC00B0E}"/>
                </a:ext>
              </a:extLst>
            </p:cNvPr>
            <p:cNvPicPr>
              <a:picLocks noChangeAspect="1"/>
            </p:cNvPicPr>
            <p:nvPr userDrawn="1"/>
          </p:nvPicPr>
          <p:blipFill>
            <a:blip r:embed="rId42"/>
            <a:stretch>
              <a:fillRect/>
            </a:stretch>
          </p:blipFill>
          <p:spPr>
            <a:xfrm>
              <a:off x="-1884053" y="1200637"/>
              <a:ext cx="1418614" cy="1444137"/>
            </a:xfrm>
            <a:prstGeom prst="rect">
              <a:avLst/>
            </a:prstGeom>
          </p:spPr>
        </p:pic>
      </p:grpSp>
      <p:pic>
        <p:nvPicPr>
          <p:cNvPr id="25" name="Picture 24">
            <a:extLst>
              <a:ext uri="{FF2B5EF4-FFF2-40B4-BE49-F238E27FC236}">
                <a16:creationId xmlns:a16="http://schemas.microsoft.com/office/drawing/2014/main" id="{038C835D-7A3F-4157-850A-1556A9D8479F}"/>
              </a:ext>
            </a:extLst>
          </p:cNvPr>
          <p:cNvPicPr>
            <a:picLocks noChangeAspect="1"/>
          </p:cNvPicPr>
          <p:nvPr userDrawn="1"/>
        </p:nvPicPr>
        <p:blipFill>
          <a:blip r:embed="rId43"/>
          <a:stretch>
            <a:fillRect/>
          </a:stretch>
        </p:blipFill>
        <p:spPr>
          <a:xfrm>
            <a:off x="798513" y="6159600"/>
            <a:ext cx="2826458" cy="255600"/>
          </a:xfrm>
          <a:prstGeom prst="rect">
            <a:avLst/>
          </a:prstGeom>
        </p:spPr>
      </p:pic>
      <p:sp>
        <p:nvSpPr>
          <p:cNvPr id="23" name="Rectangle 22">
            <a:extLst>
              <a:ext uri="{FF2B5EF4-FFF2-40B4-BE49-F238E27FC236}">
                <a16:creationId xmlns:a16="http://schemas.microsoft.com/office/drawing/2014/main" id="{6515BF35-693E-4749-821E-5148CED147C8}"/>
              </a:ext>
            </a:extLst>
          </p:cNvPr>
          <p:cNvSpPr/>
          <p:nvPr userDrawn="1"/>
        </p:nvSpPr>
        <p:spPr>
          <a:xfrm>
            <a:off x="2051824" y="6142932"/>
            <a:ext cx="1573147" cy="2722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6" r:id="rId1"/>
    <p:sldLayoutId id="2147483734" r:id="rId2"/>
    <p:sldLayoutId id="2147483797" r:id="rId3"/>
    <p:sldLayoutId id="2147483748" r:id="rId4"/>
    <p:sldLayoutId id="2147483788" r:id="rId5"/>
    <p:sldLayoutId id="2147483798" r:id="rId6"/>
    <p:sldLayoutId id="2147483737" r:id="rId7"/>
    <p:sldLayoutId id="2147483791" r:id="rId8"/>
    <p:sldLayoutId id="2147483770" r:id="rId9"/>
    <p:sldLayoutId id="2147483792" r:id="rId10"/>
    <p:sldLayoutId id="2147483793" r:id="rId11"/>
    <p:sldLayoutId id="2147483771" r:id="rId12"/>
    <p:sldLayoutId id="2147483795" r:id="rId13"/>
    <p:sldLayoutId id="2147483794" r:id="rId14"/>
    <p:sldLayoutId id="2147483768" r:id="rId15"/>
    <p:sldLayoutId id="2147483773" r:id="rId16"/>
    <p:sldLayoutId id="2147483769" r:id="rId17"/>
    <p:sldLayoutId id="2147483772" r:id="rId18"/>
    <p:sldLayoutId id="2147483774" r:id="rId19"/>
    <p:sldLayoutId id="2147483775" r:id="rId20"/>
    <p:sldLayoutId id="2147483776" r:id="rId21"/>
    <p:sldLayoutId id="2147483796" r:id="rId22"/>
    <p:sldLayoutId id="2147483777" r:id="rId23"/>
    <p:sldLayoutId id="2147483783" r:id="rId24"/>
    <p:sldLayoutId id="2147483782" r:id="rId25"/>
    <p:sldLayoutId id="2147483781" r:id="rId26"/>
    <p:sldLayoutId id="2147483780" r:id="rId27"/>
    <p:sldLayoutId id="2147483779" r:id="rId28"/>
    <p:sldLayoutId id="2147483784" r:id="rId29"/>
    <p:sldLayoutId id="2147483778" r:id="rId30"/>
    <p:sldLayoutId id="2147483785" r:id="rId31"/>
    <p:sldLayoutId id="2147483749" r:id="rId32"/>
    <p:sldLayoutId id="2147483746" r:id="rId33"/>
    <p:sldLayoutId id="2147483787" r:id="rId34"/>
    <p:sldLayoutId id="2147483738" r:id="rId35"/>
    <p:sldLayoutId id="2147483747" r:id="rId36"/>
    <p:sldLayoutId id="2147483799" r:id="rId37"/>
    <p:sldLayoutId id="2147483790" r:id="rId38"/>
    <p:sldLayoutId id="2147483767" r:id="rId39"/>
  </p:sldLayoutIdLst>
  <p:hf sldNum="0" hdr="0" ftr="0" dt="0"/>
  <p:txStyles>
    <p:titleStyle>
      <a:lvl1pPr algn="l" defTabSz="457189" rtl="0" eaLnBrk="1" fontAlgn="base" hangingPunct="1">
        <a:spcBef>
          <a:spcPct val="0"/>
        </a:spcBef>
        <a:spcAft>
          <a:spcPct val="0"/>
        </a:spcAft>
        <a:defRPr sz="2400" b="1" kern="1200" cap="all" spc="-50" baseline="0">
          <a:solidFill>
            <a:schemeClr val="tx2"/>
          </a:solidFill>
          <a:latin typeface="Verdana"/>
          <a:ea typeface="Verdana" pitchFamily="34" charset="0"/>
          <a:cs typeface="Verdana" pitchFamily="34" charset="0"/>
        </a:defRPr>
      </a:lvl1pPr>
      <a:lvl2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189"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377"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566"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754"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p:titleStyle>
    <p:bodyStyle>
      <a:lvl1pPr marL="252000" indent="-252000" algn="l" defTabSz="457189" rtl="0" eaLnBrk="1" fontAlgn="base" hangingPunct="1">
        <a:lnSpc>
          <a:spcPct val="100000"/>
        </a:lnSpc>
        <a:spcBef>
          <a:spcPct val="0"/>
        </a:spcBef>
        <a:spcAft>
          <a:spcPts val="1200"/>
        </a:spcAft>
        <a:buFont typeface="Verdana" pitchFamily="34" charset="0"/>
        <a:buChar char="•"/>
        <a:defRPr kern="1200" spc="-50" baseline="0">
          <a:solidFill>
            <a:schemeClr val="tx1"/>
          </a:solidFill>
          <a:latin typeface="Verdana"/>
          <a:ea typeface="Verdana" pitchFamily="34" charset="0"/>
          <a:cs typeface="Verdana" pitchFamily="34" charset="0"/>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spc="-50" baseline="0">
          <a:solidFill>
            <a:schemeClr val="tx1"/>
          </a:solidFill>
          <a:latin typeface="Verdana"/>
          <a:ea typeface="Verdana" pitchFamily="34" charset="0"/>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spc="-50" baseline="0">
          <a:solidFill>
            <a:schemeClr val="tx1"/>
          </a:solidFill>
          <a:latin typeface="Verdana"/>
          <a:ea typeface="Verdana" pitchFamily="34" charset="0"/>
          <a:cs typeface="+mn-cs"/>
        </a:defRPr>
      </a:lvl3pPr>
      <a:lvl4pPr marL="0" indent="0" algn="l" defTabSz="457189" rtl="0" eaLnBrk="1" fontAlgn="base" hangingPunct="1">
        <a:lnSpc>
          <a:spcPct val="100000"/>
        </a:lnSpc>
        <a:spcBef>
          <a:spcPct val="0"/>
        </a:spcBef>
        <a:spcAft>
          <a:spcPts val="1200"/>
        </a:spcAft>
        <a:buFont typeface="Arial" panose="020B0604020202020204" pitchFamily="34" charset="0"/>
        <a:buChar char="​"/>
        <a:defRPr sz="1800" kern="1200" spc="-50" baseline="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10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0"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9" userDrawn="1">
          <p15:clr>
            <a:srgbClr val="F26B43"/>
          </p15:clr>
        </p15:guide>
        <p15:guide id="2" pos="7173" userDrawn="1">
          <p15:clr>
            <a:srgbClr val="F26B43"/>
          </p15:clr>
        </p15:guide>
        <p15:guide id="3" orient="horz" pos="1036" userDrawn="1">
          <p15:clr>
            <a:srgbClr val="F26B43"/>
          </p15:clr>
        </p15:guide>
        <p15:guide id="4" orient="horz" pos="3595" userDrawn="1">
          <p15:clr>
            <a:srgbClr val="F26B43"/>
          </p15:clr>
        </p15:guide>
        <p15:guide id="5" pos="6146" userDrawn="1">
          <p15:clr>
            <a:srgbClr val="F26B43"/>
          </p15:clr>
        </p15:guide>
        <p15:guide id="6" pos="5633" userDrawn="1">
          <p15:clr>
            <a:srgbClr val="F26B43"/>
          </p15:clr>
        </p15:guide>
        <p15:guide id="7" pos="5120" userDrawn="1">
          <p15:clr>
            <a:srgbClr val="F26B43"/>
          </p15:clr>
        </p15:guide>
        <p15:guide id="8" pos="4607" userDrawn="1">
          <p15:clr>
            <a:srgbClr val="F26B43"/>
          </p15:clr>
        </p15:guide>
        <p15:guide id="9" pos="4094" userDrawn="1">
          <p15:clr>
            <a:srgbClr val="F26B43"/>
          </p15:clr>
        </p15:guide>
        <p15:guide id="10" pos="3581" userDrawn="1">
          <p15:clr>
            <a:srgbClr val="F26B43"/>
          </p15:clr>
        </p15:guide>
        <p15:guide id="11" pos="3068" userDrawn="1">
          <p15:clr>
            <a:srgbClr val="F26B43"/>
          </p15:clr>
        </p15:guide>
        <p15:guide id="12" pos="2555" userDrawn="1">
          <p15:clr>
            <a:srgbClr val="F26B43"/>
          </p15:clr>
        </p15:guide>
        <p15:guide id="13" pos="2042" userDrawn="1">
          <p15:clr>
            <a:srgbClr val="F26B43"/>
          </p15:clr>
        </p15:guide>
        <p15:guide id="14" pos="1529" userDrawn="1">
          <p15:clr>
            <a:srgbClr val="F26B43"/>
          </p15:clr>
        </p15:guide>
        <p15:guide id="15" pos="1016" userDrawn="1">
          <p15:clr>
            <a:srgbClr val="F26B43"/>
          </p15:clr>
        </p15:guide>
        <p15:guide id="16" pos="5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3.emf"/><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D_PresentationTitle">
            <a:extLst>
              <a:ext uri="{FF2B5EF4-FFF2-40B4-BE49-F238E27FC236}">
                <a16:creationId xmlns:a16="http://schemas.microsoft.com/office/drawing/2014/main" id="{762559F4-64D2-4777-B4A2-5B4FAFFDC7DB}"/>
              </a:ext>
            </a:extLst>
          </p:cNvPr>
          <p:cNvSpPr>
            <a:spLocks noGrp="1"/>
          </p:cNvSpPr>
          <p:nvPr>
            <p:ph type="ctrTitle"/>
          </p:nvPr>
        </p:nvSpPr>
        <p:spPr/>
        <p:txBody>
          <a:bodyPr/>
          <a:lstStyle/>
          <a:p>
            <a:r>
              <a:rPr lang="en-GB" sz="4400" dirty="0"/>
              <a:t>GEOS-Chem 2017 </a:t>
            </a:r>
            <a:r>
              <a:rPr lang="en-GB" sz="4400" dirty="0" err="1"/>
              <a:t>Modeling</a:t>
            </a:r>
            <a:endParaRPr lang="en-GB" sz="4400" dirty="0"/>
          </a:p>
        </p:txBody>
      </p:sp>
      <p:sp>
        <p:nvSpPr>
          <p:cNvPr id="3" name="FLD_PresentationTitle_2">
            <a:extLst>
              <a:ext uri="{FF2B5EF4-FFF2-40B4-BE49-F238E27FC236}">
                <a16:creationId xmlns:a16="http://schemas.microsoft.com/office/drawing/2014/main" id="{2264CFE6-C3E4-4051-923B-0978D381C4F7}"/>
              </a:ext>
            </a:extLst>
          </p:cNvPr>
          <p:cNvSpPr>
            <a:spLocks noGrp="1"/>
          </p:cNvSpPr>
          <p:nvPr>
            <p:ph type="subTitle" sz="quarter" idx="1"/>
          </p:nvPr>
        </p:nvSpPr>
        <p:spPr/>
        <p:txBody>
          <a:bodyPr/>
          <a:lstStyle/>
          <a:p>
            <a:r>
              <a:rPr lang="en-GB" cap="none" dirty="0"/>
              <a:t>Task Summary</a:t>
            </a:r>
          </a:p>
        </p:txBody>
      </p:sp>
      <p:sp>
        <p:nvSpPr>
          <p:cNvPr id="4" name="FLD_PresentationSubtitle">
            <a:extLst>
              <a:ext uri="{FF2B5EF4-FFF2-40B4-BE49-F238E27FC236}">
                <a16:creationId xmlns:a16="http://schemas.microsoft.com/office/drawing/2014/main" id="{AE283122-DAAA-4E85-87A4-5FF46F4B8ACF}"/>
              </a:ext>
            </a:extLst>
          </p:cNvPr>
          <p:cNvSpPr>
            <a:spLocks noGrp="1"/>
          </p:cNvSpPr>
          <p:nvPr>
            <p:ph type="body" sz="quarter" idx="11"/>
          </p:nvPr>
        </p:nvSpPr>
        <p:spPr/>
        <p:txBody>
          <a:bodyPr/>
          <a:lstStyle/>
          <a:p>
            <a:r>
              <a:rPr lang="en-GB" dirty="0" err="1"/>
              <a:t>Ou</a:t>
            </a:r>
            <a:r>
              <a:rPr lang="en-GB" dirty="0"/>
              <a:t> Nopmongcol, Jean Guo, Yuge Shi, Chris Emery</a:t>
            </a:r>
          </a:p>
          <a:p>
            <a:endParaRPr lang="en-GB" dirty="0"/>
          </a:p>
          <a:p>
            <a:r>
              <a:rPr lang="en-GB" dirty="0"/>
              <a:t>December 14, 2021</a:t>
            </a:r>
          </a:p>
        </p:txBody>
      </p:sp>
    </p:spTree>
    <p:extLst>
      <p:ext uri="{BB962C8B-B14F-4D97-AF65-F5344CB8AC3E}">
        <p14:creationId xmlns:p14="http://schemas.microsoft.com/office/powerpoint/2010/main" val="379256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4B04-2A13-4DAC-9000-6A4F87E55BE7}"/>
              </a:ext>
            </a:extLst>
          </p:cNvPr>
          <p:cNvSpPr>
            <a:spLocks noGrp="1"/>
          </p:cNvSpPr>
          <p:nvPr>
            <p:ph type="title"/>
          </p:nvPr>
        </p:nvSpPr>
        <p:spPr/>
        <p:txBody>
          <a:bodyPr/>
          <a:lstStyle/>
          <a:p>
            <a:r>
              <a:rPr lang="en-US" dirty="0"/>
              <a:t>ZROW Simulation</a:t>
            </a:r>
          </a:p>
        </p:txBody>
      </p:sp>
      <p:sp>
        <p:nvSpPr>
          <p:cNvPr id="3" name="Content Placeholder 2">
            <a:extLst>
              <a:ext uri="{FF2B5EF4-FFF2-40B4-BE49-F238E27FC236}">
                <a16:creationId xmlns:a16="http://schemas.microsoft.com/office/drawing/2014/main" id="{988C4CAF-6690-4109-B73D-289A71F4C10A}"/>
              </a:ext>
            </a:extLst>
          </p:cNvPr>
          <p:cNvSpPr>
            <a:spLocks noGrp="1"/>
          </p:cNvSpPr>
          <p:nvPr>
            <p:ph idx="1"/>
          </p:nvPr>
        </p:nvSpPr>
        <p:spPr>
          <a:xfrm>
            <a:off x="4715695" y="1151201"/>
            <a:ext cx="3924104" cy="493832"/>
          </a:xfrm>
        </p:spPr>
        <p:txBody>
          <a:bodyPr/>
          <a:lstStyle/>
          <a:p>
            <a:pPr marL="0" indent="0">
              <a:buNone/>
            </a:pPr>
            <a:r>
              <a:rPr lang="en-US" dirty="0"/>
              <a:t>Mask applied to global EIs </a:t>
            </a:r>
          </a:p>
        </p:txBody>
      </p:sp>
      <p:pic>
        <p:nvPicPr>
          <p:cNvPr id="4" name="Picture 3">
            <a:extLst>
              <a:ext uri="{FF2B5EF4-FFF2-40B4-BE49-F238E27FC236}">
                <a16:creationId xmlns:a16="http://schemas.microsoft.com/office/drawing/2014/main" id="{E6880E44-343D-461B-B6C6-BAF2AF3AD4F7}"/>
              </a:ext>
            </a:extLst>
          </p:cNvPr>
          <p:cNvPicPr/>
          <p:nvPr/>
        </p:nvPicPr>
        <p:blipFill>
          <a:blip r:embed="rId3"/>
          <a:stretch>
            <a:fillRect/>
          </a:stretch>
        </p:blipFill>
        <p:spPr>
          <a:xfrm>
            <a:off x="2449861" y="1645033"/>
            <a:ext cx="7480352" cy="4389921"/>
          </a:xfrm>
          <a:prstGeom prst="rect">
            <a:avLst/>
          </a:prstGeom>
        </p:spPr>
      </p:pic>
    </p:spTree>
    <p:extLst>
      <p:ext uri="{BB962C8B-B14F-4D97-AF65-F5344CB8AC3E}">
        <p14:creationId xmlns:p14="http://schemas.microsoft.com/office/powerpoint/2010/main" val="2115118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E8A8-FB95-44C8-A7FF-CBADFA47B8CD}"/>
              </a:ext>
            </a:extLst>
          </p:cNvPr>
          <p:cNvSpPr>
            <a:spLocks noGrp="1"/>
          </p:cNvSpPr>
          <p:nvPr>
            <p:ph type="title"/>
          </p:nvPr>
        </p:nvSpPr>
        <p:spPr/>
        <p:txBody>
          <a:bodyPr/>
          <a:lstStyle/>
          <a:p>
            <a:r>
              <a:rPr lang="en-US" dirty="0"/>
              <a:t>Post-processing	</a:t>
            </a:r>
          </a:p>
        </p:txBody>
      </p:sp>
      <p:sp>
        <p:nvSpPr>
          <p:cNvPr id="3" name="Content Placeholder 2">
            <a:extLst>
              <a:ext uri="{FF2B5EF4-FFF2-40B4-BE49-F238E27FC236}">
                <a16:creationId xmlns:a16="http://schemas.microsoft.com/office/drawing/2014/main" id="{6B222A6A-C2CD-47DB-A9E6-21591C9F3399}"/>
              </a:ext>
            </a:extLst>
          </p:cNvPr>
          <p:cNvSpPr>
            <a:spLocks noGrp="1"/>
          </p:cNvSpPr>
          <p:nvPr>
            <p:ph idx="1"/>
          </p:nvPr>
        </p:nvSpPr>
        <p:spPr>
          <a:xfrm>
            <a:off x="798513" y="1202400"/>
            <a:ext cx="10588625" cy="4063354"/>
          </a:xfrm>
        </p:spPr>
        <p:txBody>
          <a:bodyPr/>
          <a:lstStyle/>
          <a:p>
            <a:r>
              <a:rPr lang="en-US" dirty="0"/>
              <a:t>Spatial Plots of quarterly average concentrations across North America </a:t>
            </a:r>
          </a:p>
          <a:p>
            <a:r>
              <a:rPr lang="en-US" dirty="0"/>
              <a:t>CAMx boundary conditions</a:t>
            </a:r>
          </a:p>
          <a:p>
            <a:pPr lvl="1"/>
            <a:r>
              <a:rPr lang="en-US" dirty="0"/>
              <a:t>New output species to be mapped to CAMx model species</a:t>
            </a:r>
          </a:p>
          <a:p>
            <a:pPr lvl="1"/>
            <a:r>
              <a:rPr lang="en-US" dirty="0" err="1"/>
              <a:t>CAMx</a:t>
            </a:r>
            <a:r>
              <a:rPr lang="en-US" dirty="0"/>
              <a:t> meteorological files from UDAQ for testing and QA</a:t>
            </a:r>
          </a:p>
          <a:p>
            <a:r>
              <a:rPr lang="en-US" dirty="0"/>
              <a:t>Model Performance Evaluation</a:t>
            </a:r>
          </a:p>
          <a:p>
            <a:pPr lvl="1"/>
            <a:r>
              <a:rPr lang="en-US" dirty="0">
                <a:cs typeface="Calibri" panose="020F0502020204030204" pitchFamily="34" charset="0"/>
              </a:rPr>
              <a:t>Ozone (CASTNET) and PM</a:t>
            </a:r>
            <a:r>
              <a:rPr lang="en-US" baseline="-25000" dirty="0">
                <a:cs typeface="Calibri" panose="020F0502020204030204" pitchFamily="34" charset="0"/>
              </a:rPr>
              <a:t>2.5</a:t>
            </a:r>
            <a:r>
              <a:rPr lang="en-US" dirty="0">
                <a:cs typeface="Calibri" panose="020F0502020204030204" pitchFamily="34" charset="0"/>
              </a:rPr>
              <a:t> (IMPROVE)</a:t>
            </a:r>
          </a:p>
          <a:p>
            <a:pPr lvl="2"/>
            <a:r>
              <a:rPr lang="en-US" dirty="0">
                <a:cs typeface="Calibri" panose="020F0502020204030204" pitchFamily="34" charset="0"/>
              </a:rPr>
              <a:t>Spatial maps of NMB/NME, Summary table</a:t>
            </a:r>
          </a:p>
          <a:p>
            <a:pPr lvl="1"/>
            <a:r>
              <a:rPr lang="en-US" dirty="0" err="1">
                <a:cs typeface="Calibri" panose="020F0502020204030204" pitchFamily="34" charset="0"/>
              </a:rPr>
              <a:t>Ozonesonde</a:t>
            </a:r>
            <a:r>
              <a:rPr lang="en-US" dirty="0">
                <a:cs typeface="Calibri" panose="020F0502020204030204" pitchFamily="34" charset="0"/>
              </a:rPr>
              <a:t> at Trinidad Head (CA) and Boulder (CO)</a:t>
            </a:r>
          </a:p>
          <a:p>
            <a:endParaRPr lang="en-US" dirty="0"/>
          </a:p>
          <a:p>
            <a:endParaRPr lang="en-US" dirty="0"/>
          </a:p>
        </p:txBody>
      </p:sp>
    </p:spTree>
    <p:extLst>
      <p:ext uri="{BB962C8B-B14F-4D97-AF65-F5344CB8AC3E}">
        <p14:creationId xmlns:p14="http://schemas.microsoft.com/office/powerpoint/2010/main" val="182278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672847-A106-4A13-9430-6C461EB89B42}"/>
              </a:ext>
            </a:extLst>
          </p:cNvPr>
          <p:cNvSpPr>
            <a:spLocks noGrp="1"/>
          </p:cNvSpPr>
          <p:nvPr>
            <p:ph type="title"/>
          </p:nvPr>
        </p:nvSpPr>
        <p:spPr>
          <a:xfrm>
            <a:off x="800894" y="2653684"/>
            <a:ext cx="10588624" cy="748800"/>
          </a:xfrm>
        </p:spPr>
        <p:txBody>
          <a:bodyPr/>
          <a:lstStyle/>
          <a:p>
            <a:r>
              <a:rPr lang="en-US" dirty="0"/>
              <a:t>Quarterly spatial plots</a:t>
            </a:r>
          </a:p>
        </p:txBody>
      </p:sp>
    </p:spTree>
    <p:extLst>
      <p:ext uri="{BB962C8B-B14F-4D97-AF65-F5344CB8AC3E}">
        <p14:creationId xmlns:p14="http://schemas.microsoft.com/office/powerpoint/2010/main" val="1748073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3EDD1E-105A-498C-BF1D-153FF6F173B9}"/>
              </a:ext>
            </a:extLst>
          </p:cNvPr>
          <p:cNvSpPr txBox="1"/>
          <p:nvPr/>
        </p:nvSpPr>
        <p:spPr>
          <a:xfrm>
            <a:off x="256348" y="830182"/>
            <a:ext cx="1917810" cy="369332"/>
          </a:xfrm>
          <a:prstGeom prst="rect">
            <a:avLst/>
          </a:prstGeom>
          <a:noFill/>
        </p:spPr>
        <p:txBody>
          <a:bodyPr wrap="square" rtlCol="0">
            <a:spAutoFit/>
          </a:bodyPr>
          <a:lstStyle/>
          <a:p>
            <a:r>
              <a:rPr lang="en-US" b="1" dirty="0"/>
              <a:t>Q1</a:t>
            </a:r>
          </a:p>
        </p:txBody>
      </p:sp>
      <p:sp>
        <p:nvSpPr>
          <p:cNvPr id="5" name="TextBox 4">
            <a:extLst>
              <a:ext uri="{FF2B5EF4-FFF2-40B4-BE49-F238E27FC236}">
                <a16:creationId xmlns:a16="http://schemas.microsoft.com/office/drawing/2014/main" id="{D6FF120A-64AD-44F2-BFA2-EEFC74B57568}"/>
              </a:ext>
            </a:extLst>
          </p:cNvPr>
          <p:cNvSpPr txBox="1"/>
          <p:nvPr/>
        </p:nvSpPr>
        <p:spPr>
          <a:xfrm>
            <a:off x="9266955" y="181579"/>
            <a:ext cx="1664238" cy="369332"/>
          </a:xfrm>
          <a:prstGeom prst="rect">
            <a:avLst/>
          </a:prstGeom>
          <a:noFill/>
        </p:spPr>
        <p:txBody>
          <a:bodyPr wrap="none" rtlCol="0">
            <a:spAutoFit/>
          </a:bodyPr>
          <a:lstStyle/>
          <a:p>
            <a:r>
              <a:rPr lang="en-US" dirty="0"/>
              <a:t>ZROW - Base</a:t>
            </a:r>
          </a:p>
        </p:txBody>
      </p:sp>
      <p:sp>
        <p:nvSpPr>
          <p:cNvPr id="6" name="TextBox 5">
            <a:extLst>
              <a:ext uri="{FF2B5EF4-FFF2-40B4-BE49-F238E27FC236}">
                <a16:creationId xmlns:a16="http://schemas.microsoft.com/office/drawing/2014/main" id="{D79392C9-7735-45C6-9780-1F474235646E}"/>
              </a:ext>
            </a:extLst>
          </p:cNvPr>
          <p:cNvSpPr txBox="1"/>
          <p:nvPr/>
        </p:nvSpPr>
        <p:spPr>
          <a:xfrm>
            <a:off x="3262553" y="146724"/>
            <a:ext cx="713657" cy="369332"/>
          </a:xfrm>
          <a:prstGeom prst="rect">
            <a:avLst/>
          </a:prstGeom>
          <a:noFill/>
        </p:spPr>
        <p:txBody>
          <a:bodyPr wrap="none" rtlCol="0">
            <a:spAutoFit/>
          </a:bodyPr>
          <a:lstStyle/>
          <a:p>
            <a:r>
              <a:rPr lang="en-US" dirty="0"/>
              <a:t>Base</a:t>
            </a:r>
          </a:p>
        </p:txBody>
      </p:sp>
      <p:sp>
        <p:nvSpPr>
          <p:cNvPr id="7" name="TextBox 6">
            <a:extLst>
              <a:ext uri="{FF2B5EF4-FFF2-40B4-BE49-F238E27FC236}">
                <a16:creationId xmlns:a16="http://schemas.microsoft.com/office/drawing/2014/main" id="{4BF14646-8E01-4304-B6B7-F8ADB3A6B966}"/>
              </a:ext>
            </a:extLst>
          </p:cNvPr>
          <p:cNvSpPr txBox="1"/>
          <p:nvPr/>
        </p:nvSpPr>
        <p:spPr>
          <a:xfrm>
            <a:off x="6485406" y="135413"/>
            <a:ext cx="886781" cy="369332"/>
          </a:xfrm>
          <a:prstGeom prst="rect">
            <a:avLst/>
          </a:prstGeom>
          <a:noFill/>
        </p:spPr>
        <p:txBody>
          <a:bodyPr wrap="none" rtlCol="0">
            <a:spAutoFit/>
          </a:bodyPr>
          <a:lstStyle/>
          <a:p>
            <a:r>
              <a:rPr lang="en-US" dirty="0"/>
              <a:t>ZROW</a:t>
            </a:r>
          </a:p>
        </p:txBody>
      </p:sp>
      <p:sp>
        <p:nvSpPr>
          <p:cNvPr id="17" name="TextBox 16">
            <a:extLst>
              <a:ext uri="{FF2B5EF4-FFF2-40B4-BE49-F238E27FC236}">
                <a16:creationId xmlns:a16="http://schemas.microsoft.com/office/drawing/2014/main" id="{69BD2160-D0BA-4A21-987F-F19B20C4133B}"/>
              </a:ext>
            </a:extLst>
          </p:cNvPr>
          <p:cNvSpPr txBox="1"/>
          <p:nvPr/>
        </p:nvSpPr>
        <p:spPr>
          <a:xfrm>
            <a:off x="272017" y="4261607"/>
            <a:ext cx="1917810" cy="369332"/>
          </a:xfrm>
          <a:prstGeom prst="rect">
            <a:avLst/>
          </a:prstGeom>
          <a:noFill/>
        </p:spPr>
        <p:txBody>
          <a:bodyPr wrap="square" rtlCol="0">
            <a:spAutoFit/>
          </a:bodyPr>
          <a:lstStyle/>
          <a:p>
            <a:r>
              <a:rPr lang="en-US" b="1" dirty="0"/>
              <a:t>Q2</a:t>
            </a:r>
          </a:p>
        </p:txBody>
      </p:sp>
      <p:sp>
        <p:nvSpPr>
          <p:cNvPr id="18" name="TextBox 17">
            <a:extLst>
              <a:ext uri="{FF2B5EF4-FFF2-40B4-BE49-F238E27FC236}">
                <a16:creationId xmlns:a16="http://schemas.microsoft.com/office/drawing/2014/main" id="{DF58F9F5-F4F1-4582-907F-2D9425F9239D}"/>
              </a:ext>
            </a:extLst>
          </p:cNvPr>
          <p:cNvSpPr txBox="1"/>
          <p:nvPr/>
        </p:nvSpPr>
        <p:spPr>
          <a:xfrm>
            <a:off x="3319506" y="3512905"/>
            <a:ext cx="713657" cy="369332"/>
          </a:xfrm>
          <a:prstGeom prst="rect">
            <a:avLst/>
          </a:prstGeom>
          <a:noFill/>
        </p:spPr>
        <p:txBody>
          <a:bodyPr wrap="none" rtlCol="0">
            <a:spAutoFit/>
          </a:bodyPr>
          <a:lstStyle/>
          <a:p>
            <a:r>
              <a:rPr lang="en-US" dirty="0"/>
              <a:t>Base</a:t>
            </a:r>
          </a:p>
        </p:txBody>
      </p:sp>
      <p:sp>
        <p:nvSpPr>
          <p:cNvPr id="19" name="TextBox 18">
            <a:extLst>
              <a:ext uri="{FF2B5EF4-FFF2-40B4-BE49-F238E27FC236}">
                <a16:creationId xmlns:a16="http://schemas.microsoft.com/office/drawing/2014/main" id="{BF66CA10-984A-4C54-8684-6238FFCC4D23}"/>
              </a:ext>
            </a:extLst>
          </p:cNvPr>
          <p:cNvSpPr txBox="1"/>
          <p:nvPr/>
        </p:nvSpPr>
        <p:spPr>
          <a:xfrm>
            <a:off x="6649752" y="3512905"/>
            <a:ext cx="886781" cy="369332"/>
          </a:xfrm>
          <a:prstGeom prst="rect">
            <a:avLst/>
          </a:prstGeom>
          <a:noFill/>
        </p:spPr>
        <p:txBody>
          <a:bodyPr wrap="none" rtlCol="0">
            <a:spAutoFit/>
          </a:bodyPr>
          <a:lstStyle/>
          <a:p>
            <a:r>
              <a:rPr lang="en-US" dirty="0"/>
              <a:t>ZROW</a:t>
            </a:r>
          </a:p>
        </p:txBody>
      </p:sp>
      <p:sp>
        <p:nvSpPr>
          <p:cNvPr id="23" name="TextBox 22">
            <a:extLst>
              <a:ext uri="{FF2B5EF4-FFF2-40B4-BE49-F238E27FC236}">
                <a16:creationId xmlns:a16="http://schemas.microsoft.com/office/drawing/2014/main" id="{3F72B9CF-82AE-446D-BE35-943C20DC093D}"/>
              </a:ext>
            </a:extLst>
          </p:cNvPr>
          <p:cNvSpPr txBox="1"/>
          <p:nvPr/>
        </p:nvSpPr>
        <p:spPr>
          <a:xfrm>
            <a:off x="9266955" y="3512905"/>
            <a:ext cx="1664238" cy="369332"/>
          </a:xfrm>
          <a:prstGeom prst="rect">
            <a:avLst/>
          </a:prstGeom>
          <a:noFill/>
        </p:spPr>
        <p:txBody>
          <a:bodyPr wrap="none" rtlCol="0">
            <a:spAutoFit/>
          </a:bodyPr>
          <a:lstStyle/>
          <a:p>
            <a:r>
              <a:rPr lang="en-US" dirty="0"/>
              <a:t>ZROW - Base</a:t>
            </a:r>
          </a:p>
        </p:txBody>
      </p:sp>
      <p:sp>
        <p:nvSpPr>
          <p:cNvPr id="16" name="TextBox 15">
            <a:extLst>
              <a:ext uri="{FF2B5EF4-FFF2-40B4-BE49-F238E27FC236}">
                <a16:creationId xmlns:a16="http://schemas.microsoft.com/office/drawing/2014/main" id="{34DB5332-B97B-460C-B4DD-5FE35273CC71}"/>
              </a:ext>
            </a:extLst>
          </p:cNvPr>
          <p:cNvSpPr txBox="1"/>
          <p:nvPr/>
        </p:nvSpPr>
        <p:spPr>
          <a:xfrm>
            <a:off x="320492" y="181579"/>
            <a:ext cx="2376690" cy="369332"/>
          </a:xfrm>
          <a:prstGeom prst="rect">
            <a:avLst/>
          </a:prstGeom>
          <a:noFill/>
        </p:spPr>
        <p:txBody>
          <a:bodyPr wrap="square" rtlCol="0">
            <a:spAutoFit/>
          </a:bodyPr>
          <a:lstStyle/>
          <a:p>
            <a:r>
              <a:rPr lang="en-US" b="1" dirty="0"/>
              <a:t>MDA8 Ozone</a:t>
            </a:r>
          </a:p>
        </p:txBody>
      </p:sp>
      <p:pic>
        <p:nvPicPr>
          <p:cNvPr id="3" name="Picture 2">
            <a:extLst>
              <a:ext uri="{FF2B5EF4-FFF2-40B4-BE49-F238E27FC236}">
                <a16:creationId xmlns:a16="http://schemas.microsoft.com/office/drawing/2014/main" id="{6DD88B90-5924-4D75-B310-3E9DAA67E122}"/>
              </a:ext>
            </a:extLst>
          </p:cNvPr>
          <p:cNvPicPr>
            <a:picLocks noChangeAspect="1"/>
          </p:cNvPicPr>
          <p:nvPr/>
        </p:nvPicPr>
        <p:blipFill>
          <a:blip r:embed="rId3"/>
          <a:stretch>
            <a:fillRect/>
          </a:stretch>
        </p:blipFill>
        <p:spPr>
          <a:xfrm>
            <a:off x="2332062" y="504742"/>
            <a:ext cx="3170111" cy="2891600"/>
          </a:xfrm>
          <a:prstGeom prst="rect">
            <a:avLst/>
          </a:prstGeom>
        </p:spPr>
      </p:pic>
      <p:pic>
        <p:nvPicPr>
          <p:cNvPr id="10" name="Picture 9">
            <a:extLst>
              <a:ext uri="{FF2B5EF4-FFF2-40B4-BE49-F238E27FC236}">
                <a16:creationId xmlns:a16="http://schemas.microsoft.com/office/drawing/2014/main" id="{9FE8C0CC-45D1-4EB9-AEA7-D07462D47358}"/>
              </a:ext>
            </a:extLst>
          </p:cNvPr>
          <p:cNvPicPr>
            <a:picLocks noChangeAspect="1"/>
          </p:cNvPicPr>
          <p:nvPr/>
        </p:nvPicPr>
        <p:blipFill>
          <a:blip r:embed="rId4"/>
          <a:stretch>
            <a:fillRect/>
          </a:stretch>
        </p:blipFill>
        <p:spPr>
          <a:xfrm>
            <a:off x="5508086" y="513626"/>
            <a:ext cx="3170111" cy="2891600"/>
          </a:xfrm>
          <a:prstGeom prst="rect">
            <a:avLst/>
          </a:prstGeom>
        </p:spPr>
      </p:pic>
      <p:pic>
        <p:nvPicPr>
          <p:cNvPr id="12" name="Picture 11">
            <a:extLst>
              <a:ext uri="{FF2B5EF4-FFF2-40B4-BE49-F238E27FC236}">
                <a16:creationId xmlns:a16="http://schemas.microsoft.com/office/drawing/2014/main" id="{2B8E80A2-43BF-4BBE-ABD7-C7FCC3AB36AC}"/>
              </a:ext>
            </a:extLst>
          </p:cNvPr>
          <p:cNvPicPr>
            <a:picLocks noChangeAspect="1"/>
          </p:cNvPicPr>
          <p:nvPr/>
        </p:nvPicPr>
        <p:blipFill>
          <a:blip r:embed="rId5"/>
          <a:stretch>
            <a:fillRect/>
          </a:stretch>
        </p:blipFill>
        <p:spPr>
          <a:xfrm>
            <a:off x="2284159" y="3834916"/>
            <a:ext cx="3170111" cy="2891600"/>
          </a:xfrm>
          <a:prstGeom prst="rect">
            <a:avLst/>
          </a:prstGeom>
        </p:spPr>
      </p:pic>
      <p:pic>
        <p:nvPicPr>
          <p:cNvPr id="24" name="Picture 23">
            <a:extLst>
              <a:ext uri="{FF2B5EF4-FFF2-40B4-BE49-F238E27FC236}">
                <a16:creationId xmlns:a16="http://schemas.microsoft.com/office/drawing/2014/main" id="{EF42A1C9-F79A-49AF-841A-C9D3BD9843D4}"/>
              </a:ext>
            </a:extLst>
          </p:cNvPr>
          <p:cNvPicPr>
            <a:picLocks noChangeAspect="1"/>
          </p:cNvPicPr>
          <p:nvPr/>
        </p:nvPicPr>
        <p:blipFill>
          <a:blip r:embed="rId6"/>
          <a:stretch>
            <a:fillRect/>
          </a:stretch>
        </p:blipFill>
        <p:spPr>
          <a:xfrm>
            <a:off x="5396438" y="3832575"/>
            <a:ext cx="3170111" cy="2891600"/>
          </a:xfrm>
          <a:prstGeom prst="rect">
            <a:avLst/>
          </a:prstGeom>
        </p:spPr>
      </p:pic>
      <p:pic>
        <p:nvPicPr>
          <p:cNvPr id="26" name="Picture 25">
            <a:extLst>
              <a:ext uri="{FF2B5EF4-FFF2-40B4-BE49-F238E27FC236}">
                <a16:creationId xmlns:a16="http://schemas.microsoft.com/office/drawing/2014/main" id="{0308DECE-7FBC-4C7B-864E-B419DA2BED88}"/>
              </a:ext>
            </a:extLst>
          </p:cNvPr>
          <p:cNvPicPr>
            <a:picLocks noChangeAspect="1"/>
          </p:cNvPicPr>
          <p:nvPr/>
        </p:nvPicPr>
        <p:blipFill>
          <a:blip r:embed="rId7"/>
          <a:stretch>
            <a:fillRect/>
          </a:stretch>
        </p:blipFill>
        <p:spPr>
          <a:xfrm>
            <a:off x="8678197" y="504742"/>
            <a:ext cx="3202877" cy="2891600"/>
          </a:xfrm>
          <a:prstGeom prst="rect">
            <a:avLst/>
          </a:prstGeom>
        </p:spPr>
      </p:pic>
      <p:pic>
        <p:nvPicPr>
          <p:cNvPr id="28" name="Picture 27">
            <a:extLst>
              <a:ext uri="{FF2B5EF4-FFF2-40B4-BE49-F238E27FC236}">
                <a16:creationId xmlns:a16="http://schemas.microsoft.com/office/drawing/2014/main" id="{095CEEA3-E00A-4B64-8D24-FAED7DE926F9}"/>
              </a:ext>
            </a:extLst>
          </p:cNvPr>
          <p:cNvPicPr>
            <a:picLocks noChangeAspect="1"/>
          </p:cNvPicPr>
          <p:nvPr/>
        </p:nvPicPr>
        <p:blipFill>
          <a:blip r:embed="rId8"/>
          <a:stretch>
            <a:fillRect/>
          </a:stretch>
        </p:blipFill>
        <p:spPr>
          <a:xfrm>
            <a:off x="8678196" y="3832575"/>
            <a:ext cx="3202877" cy="2891600"/>
          </a:xfrm>
          <a:prstGeom prst="rect">
            <a:avLst/>
          </a:prstGeom>
        </p:spPr>
      </p:pic>
    </p:spTree>
    <p:extLst>
      <p:ext uri="{BB962C8B-B14F-4D97-AF65-F5344CB8AC3E}">
        <p14:creationId xmlns:p14="http://schemas.microsoft.com/office/powerpoint/2010/main" val="349533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343946E-9FB8-46E1-A2CF-DC76D4750C14}"/>
              </a:ext>
            </a:extLst>
          </p:cNvPr>
          <p:cNvPicPr>
            <a:picLocks noChangeAspect="1"/>
          </p:cNvPicPr>
          <p:nvPr/>
        </p:nvPicPr>
        <p:blipFill>
          <a:blip r:embed="rId3"/>
          <a:stretch>
            <a:fillRect/>
          </a:stretch>
        </p:blipFill>
        <p:spPr>
          <a:xfrm>
            <a:off x="8667044" y="3763259"/>
            <a:ext cx="3202877" cy="2891600"/>
          </a:xfrm>
          <a:prstGeom prst="rect">
            <a:avLst/>
          </a:prstGeom>
        </p:spPr>
      </p:pic>
      <p:pic>
        <p:nvPicPr>
          <p:cNvPr id="24" name="Picture 23">
            <a:extLst>
              <a:ext uri="{FF2B5EF4-FFF2-40B4-BE49-F238E27FC236}">
                <a16:creationId xmlns:a16="http://schemas.microsoft.com/office/drawing/2014/main" id="{78D651F2-22D8-49E7-9A6B-B49D63EEE580}"/>
              </a:ext>
            </a:extLst>
          </p:cNvPr>
          <p:cNvPicPr>
            <a:picLocks noChangeAspect="1"/>
          </p:cNvPicPr>
          <p:nvPr/>
        </p:nvPicPr>
        <p:blipFill>
          <a:blip r:embed="rId4"/>
          <a:stretch>
            <a:fillRect/>
          </a:stretch>
        </p:blipFill>
        <p:spPr>
          <a:xfrm>
            <a:off x="5473158" y="3762766"/>
            <a:ext cx="3170111" cy="2891600"/>
          </a:xfrm>
          <a:prstGeom prst="rect">
            <a:avLst/>
          </a:prstGeom>
        </p:spPr>
      </p:pic>
      <p:sp>
        <p:nvSpPr>
          <p:cNvPr id="4" name="TextBox 3">
            <a:extLst>
              <a:ext uri="{FF2B5EF4-FFF2-40B4-BE49-F238E27FC236}">
                <a16:creationId xmlns:a16="http://schemas.microsoft.com/office/drawing/2014/main" id="{083EDD1E-105A-498C-BF1D-153FF6F173B9}"/>
              </a:ext>
            </a:extLst>
          </p:cNvPr>
          <p:cNvSpPr txBox="1"/>
          <p:nvPr/>
        </p:nvSpPr>
        <p:spPr>
          <a:xfrm>
            <a:off x="256348" y="830182"/>
            <a:ext cx="1917810" cy="369332"/>
          </a:xfrm>
          <a:prstGeom prst="rect">
            <a:avLst/>
          </a:prstGeom>
          <a:noFill/>
        </p:spPr>
        <p:txBody>
          <a:bodyPr wrap="square" rtlCol="0">
            <a:spAutoFit/>
          </a:bodyPr>
          <a:lstStyle/>
          <a:p>
            <a:r>
              <a:rPr lang="en-US" b="1" dirty="0"/>
              <a:t>Q3</a:t>
            </a:r>
          </a:p>
        </p:txBody>
      </p:sp>
      <p:sp>
        <p:nvSpPr>
          <p:cNvPr id="5" name="TextBox 4">
            <a:extLst>
              <a:ext uri="{FF2B5EF4-FFF2-40B4-BE49-F238E27FC236}">
                <a16:creationId xmlns:a16="http://schemas.microsoft.com/office/drawing/2014/main" id="{D6FF120A-64AD-44F2-BFA2-EEFC74B57568}"/>
              </a:ext>
            </a:extLst>
          </p:cNvPr>
          <p:cNvSpPr txBox="1"/>
          <p:nvPr/>
        </p:nvSpPr>
        <p:spPr>
          <a:xfrm>
            <a:off x="9266955" y="181579"/>
            <a:ext cx="1664238" cy="369332"/>
          </a:xfrm>
          <a:prstGeom prst="rect">
            <a:avLst/>
          </a:prstGeom>
          <a:noFill/>
        </p:spPr>
        <p:txBody>
          <a:bodyPr wrap="none" rtlCol="0">
            <a:spAutoFit/>
          </a:bodyPr>
          <a:lstStyle/>
          <a:p>
            <a:r>
              <a:rPr lang="en-US" dirty="0"/>
              <a:t>ZROW - Base</a:t>
            </a:r>
          </a:p>
        </p:txBody>
      </p:sp>
      <p:sp>
        <p:nvSpPr>
          <p:cNvPr id="6" name="TextBox 5">
            <a:extLst>
              <a:ext uri="{FF2B5EF4-FFF2-40B4-BE49-F238E27FC236}">
                <a16:creationId xmlns:a16="http://schemas.microsoft.com/office/drawing/2014/main" id="{D79392C9-7735-45C6-9780-1F474235646E}"/>
              </a:ext>
            </a:extLst>
          </p:cNvPr>
          <p:cNvSpPr txBox="1"/>
          <p:nvPr/>
        </p:nvSpPr>
        <p:spPr>
          <a:xfrm>
            <a:off x="3262553" y="146724"/>
            <a:ext cx="713657" cy="369332"/>
          </a:xfrm>
          <a:prstGeom prst="rect">
            <a:avLst/>
          </a:prstGeom>
          <a:noFill/>
        </p:spPr>
        <p:txBody>
          <a:bodyPr wrap="none" rtlCol="0">
            <a:spAutoFit/>
          </a:bodyPr>
          <a:lstStyle/>
          <a:p>
            <a:r>
              <a:rPr lang="en-US" dirty="0"/>
              <a:t>Base</a:t>
            </a:r>
          </a:p>
        </p:txBody>
      </p:sp>
      <p:sp>
        <p:nvSpPr>
          <p:cNvPr id="7" name="TextBox 6">
            <a:extLst>
              <a:ext uri="{FF2B5EF4-FFF2-40B4-BE49-F238E27FC236}">
                <a16:creationId xmlns:a16="http://schemas.microsoft.com/office/drawing/2014/main" id="{4BF14646-8E01-4304-B6B7-F8ADB3A6B966}"/>
              </a:ext>
            </a:extLst>
          </p:cNvPr>
          <p:cNvSpPr txBox="1"/>
          <p:nvPr/>
        </p:nvSpPr>
        <p:spPr>
          <a:xfrm>
            <a:off x="6485406" y="135413"/>
            <a:ext cx="886781" cy="369332"/>
          </a:xfrm>
          <a:prstGeom prst="rect">
            <a:avLst/>
          </a:prstGeom>
          <a:noFill/>
        </p:spPr>
        <p:txBody>
          <a:bodyPr wrap="none" rtlCol="0">
            <a:spAutoFit/>
          </a:bodyPr>
          <a:lstStyle/>
          <a:p>
            <a:r>
              <a:rPr lang="en-US" dirty="0"/>
              <a:t>ZROW</a:t>
            </a:r>
          </a:p>
        </p:txBody>
      </p:sp>
      <p:sp>
        <p:nvSpPr>
          <p:cNvPr id="17" name="TextBox 16">
            <a:extLst>
              <a:ext uri="{FF2B5EF4-FFF2-40B4-BE49-F238E27FC236}">
                <a16:creationId xmlns:a16="http://schemas.microsoft.com/office/drawing/2014/main" id="{69BD2160-D0BA-4A21-987F-F19B20C4133B}"/>
              </a:ext>
            </a:extLst>
          </p:cNvPr>
          <p:cNvSpPr txBox="1"/>
          <p:nvPr/>
        </p:nvSpPr>
        <p:spPr>
          <a:xfrm>
            <a:off x="272017" y="4261607"/>
            <a:ext cx="1917810" cy="369332"/>
          </a:xfrm>
          <a:prstGeom prst="rect">
            <a:avLst/>
          </a:prstGeom>
          <a:noFill/>
        </p:spPr>
        <p:txBody>
          <a:bodyPr wrap="square" rtlCol="0">
            <a:spAutoFit/>
          </a:bodyPr>
          <a:lstStyle/>
          <a:p>
            <a:r>
              <a:rPr lang="en-US" b="1" dirty="0"/>
              <a:t>Q4</a:t>
            </a:r>
          </a:p>
        </p:txBody>
      </p:sp>
      <p:sp>
        <p:nvSpPr>
          <p:cNvPr id="18" name="TextBox 17">
            <a:extLst>
              <a:ext uri="{FF2B5EF4-FFF2-40B4-BE49-F238E27FC236}">
                <a16:creationId xmlns:a16="http://schemas.microsoft.com/office/drawing/2014/main" id="{DF58F9F5-F4F1-4582-907F-2D9425F9239D}"/>
              </a:ext>
            </a:extLst>
          </p:cNvPr>
          <p:cNvSpPr txBox="1"/>
          <p:nvPr/>
        </p:nvSpPr>
        <p:spPr>
          <a:xfrm>
            <a:off x="3319506" y="3450344"/>
            <a:ext cx="713657" cy="369332"/>
          </a:xfrm>
          <a:prstGeom prst="rect">
            <a:avLst/>
          </a:prstGeom>
          <a:noFill/>
        </p:spPr>
        <p:txBody>
          <a:bodyPr wrap="none" rtlCol="0">
            <a:spAutoFit/>
          </a:bodyPr>
          <a:lstStyle/>
          <a:p>
            <a:r>
              <a:rPr lang="en-US" dirty="0"/>
              <a:t>Base</a:t>
            </a:r>
          </a:p>
        </p:txBody>
      </p:sp>
      <p:sp>
        <p:nvSpPr>
          <p:cNvPr id="19" name="TextBox 18">
            <a:extLst>
              <a:ext uri="{FF2B5EF4-FFF2-40B4-BE49-F238E27FC236}">
                <a16:creationId xmlns:a16="http://schemas.microsoft.com/office/drawing/2014/main" id="{BF66CA10-984A-4C54-8684-6238FFCC4D23}"/>
              </a:ext>
            </a:extLst>
          </p:cNvPr>
          <p:cNvSpPr txBox="1"/>
          <p:nvPr/>
        </p:nvSpPr>
        <p:spPr>
          <a:xfrm>
            <a:off x="6649752" y="3512905"/>
            <a:ext cx="886781" cy="369332"/>
          </a:xfrm>
          <a:prstGeom prst="rect">
            <a:avLst/>
          </a:prstGeom>
          <a:noFill/>
        </p:spPr>
        <p:txBody>
          <a:bodyPr wrap="none" rtlCol="0">
            <a:spAutoFit/>
          </a:bodyPr>
          <a:lstStyle/>
          <a:p>
            <a:r>
              <a:rPr lang="en-US" dirty="0"/>
              <a:t>ZROW</a:t>
            </a:r>
          </a:p>
        </p:txBody>
      </p:sp>
      <p:sp>
        <p:nvSpPr>
          <p:cNvPr id="23" name="TextBox 22">
            <a:extLst>
              <a:ext uri="{FF2B5EF4-FFF2-40B4-BE49-F238E27FC236}">
                <a16:creationId xmlns:a16="http://schemas.microsoft.com/office/drawing/2014/main" id="{3F72B9CF-82AE-446D-BE35-943C20DC093D}"/>
              </a:ext>
            </a:extLst>
          </p:cNvPr>
          <p:cNvSpPr txBox="1"/>
          <p:nvPr/>
        </p:nvSpPr>
        <p:spPr>
          <a:xfrm>
            <a:off x="9266955" y="3512905"/>
            <a:ext cx="1664238" cy="369332"/>
          </a:xfrm>
          <a:prstGeom prst="rect">
            <a:avLst/>
          </a:prstGeom>
          <a:noFill/>
        </p:spPr>
        <p:txBody>
          <a:bodyPr wrap="none" rtlCol="0">
            <a:spAutoFit/>
          </a:bodyPr>
          <a:lstStyle/>
          <a:p>
            <a:r>
              <a:rPr lang="en-US" dirty="0"/>
              <a:t>ZROW - Base</a:t>
            </a:r>
          </a:p>
        </p:txBody>
      </p:sp>
      <p:sp>
        <p:nvSpPr>
          <p:cNvPr id="16" name="TextBox 15">
            <a:extLst>
              <a:ext uri="{FF2B5EF4-FFF2-40B4-BE49-F238E27FC236}">
                <a16:creationId xmlns:a16="http://schemas.microsoft.com/office/drawing/2014/main" id="{34DB5332-B97B-460C-B4DD-5FE35273CC71}"/>
              </a:ext>
            </a:extLst>
          </p:cNvPr>
          <p:cNvSpPr txBox="1"/>
          <p:nvPr/>
        </p:nvSpPr>
        <p:spPr>
          <a:xfrm>
            <a:off x="320492" y="181579"/>
            <a:ext cx="2376690" cy="369332"/>
          </a:xfrm>
          <a:prstGeom prst="rect">
            <a:avLst/>
          </a:prstGeom>
          <a:noFill/>
        </p:spPr>
        <p:txBody>
          <a:bodyPr wrap="square" rtlCol="0">
            <a:spAutoFit/>
          </a:bodyPr>
          <a:lstStyle/>
          <a:p>
            <a:r>
              <a:rPr lang="en-US" b="1" dirty="0"/>
              <a:t>MDA8 Ozone</a:t>
            </a:r>
          </a:p>
        </p:txBody>
      </p:sp>
      <p:pic>
        <p:nvPicPr>
          <p:cNvPr id="3" name="Picture 2">
            <a:extLst>
              <a:ext uri="{FF2B5EF4-FFF2-40B4-BE49-F238E27FC236}">
                <a16:creationId xmlns:a16="http://schemas.microsoft.com/office/drawing/2014/main" id="{02F03764-4238-4BCE-AC62-3BE59013AB90}"/>
              </a:ext>
            </a:extLst>
          </p:cNvPr>
          <p:cNvPicPr>
            <a:picLocks noChangeAspect="1"/>
          </p:cNvPicPr>
          <p:nvPr/>
        </p:nvPicPr>
        <p:blipFill>
          <a:blip r:embed="rId5"/>
          <a:stretch>
            <a:fillRect/>
          </a:stretch>
        </p:blipFill>
        <p:spPr>
          <a:xfrm>
            <a:off x="2246942" y="537400"/>
            <a:ext cx="3170111" cy="2891600"/>
          </a:xfrm>
          <a:prstGeom prst="rect">
            <a:avLst/>
          </a:prstGeom>
        </p:spPr>
      </p:pic>
      <p:pic>
        <p:nvPicPr>
          <p:cNvPr id="10" name="Picture 9">
            <a:extLst>
              <a:ext uri="{FF2B5EF4-FFF2-40B4-BE49-F238E27FC236}">
                <a16:creationId xmlns:a16="http://schemas.microsoft.com/office/drawing/2014/main" id="{A38EB1A9-1B95-4199-97A9-6FA45CAF50D7}"/>
              </a:ext>
            </a:extLst>
          </p:cNvPr>
          <p:cNvPicPr>
            <a:picLocks noChangeAspect="1"/>
          </p:cNvPicPr>
          <p:nvPr/>
        </p:nvPicPr>
        <p:blipFill>
          <a:blip r:embed="rId6"/>
          <a:stretch>
            <a:fillRect/>
          </a:stretch>
        </p:blipFill>
        <p:spPr>
          <a:xfrm>
            <a:off x="5567863" y="537400"/>
            <a:ext cx="3170111" cy="2891600"/>
          </a:xfrm>
          <a:prstGeom prst="rect">
            <a:avLst/>
          </a:prstGeom>
        </p:spPr>
      </p:pic>
      <p:pic>
        <p:nvPicPr>
          <p:cNvPr id="12" name="Picture 11">
            <a:extLst>
              <a:ext uri="{FF2B5EF4-FFF2-40B4-BE49-F238E27FC236}">
                <a16:creationId xmlns:a16="http://schemas.microsoft.com/office/drawing/2014/main" id="{FFC1E4CE-14C0-4B6F-A2C6-C038FC9D4CA5}"/>
              </a:ext>
            </a:extLst>
          </p:cNvPr>
          <p:cNvPicPr>
            <a:picLocks noChangeAspect="1"/>
          </p:cNvPicPr>
          <p:nvPr/>
        </p:nvPicPr>
        <p:blipFill>
          <a:blip r:embed="rId7"/>
          <a:stretch>
            <a:fillRect/>
          </a:stretch>
        </p:blipFill>
        <p:spPr>
          <a:xfrm>
            <a:off x="2214300" y="3762766"/>
            <a:ext cx="3170111" cy="2891600"/>
          </a:xfrm>
          <a:prstGeom prst="rect">
            <a:avLst/>
          </a:prstGeom>
        </p:spPr>
      </p:pic>
      <p:pic>
        <p:nvPicPr>
          <p:cNvPr id="26" name="Picture 25">
            <a:extLst>
              <a:ext uri="{FF2B5EF4-FFF2-40B4-BE49-F238E27FC236}">
                <a16:creationId xmlns:a16="http://schemas.microsoft.com/office/drawing/2014/main" id="{29908F0B-D0EA-489A-9E72-E032D20F9D1D}"/>
              </a:ext>
            </a:extLst>
          </p:cNvPr>
          <p:cNvPicPr>
            <a:picLocks noChangeAspect="1"/>
          </p:cNvPicPr>
          <p:nvPr/>
        </p:nvPicPr>
        <p:blipFill>
          <a:blip r:embed="rId8"/>
          <a:stretch>
            <a:fillRect/>
          </a:stretch>
        </p:blipFill>
        <p:spPr>
          <a:xfrm>
            <a:off x="8667044" y="516056"/>
            <a:ext cx="3202877" cy="2891600"/>
          </a:xfrm>
          <a:prstGeom prst="rect">
            <a:avLst/>
          </a:prstGeom>
        </p:spPr>
      </p:pic>
    </p:spTree>
    <p:extLst>
      <p:ext uri="{BB962C8B-B14F-4D97-AF65-F5344CB8AC3E}">
        <p14:creationId xmlns:p14="http://schemas.microsoft.com/office/powerpoint/2010/main" val="541297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9392C9-7735-45C6-9780-1F474235646E}"/>
              </a:ext>
            </a:extLst>
          </p:cNvPr>
          <p:cNvSpPr txBox="1"/>
          <p:nvPr/>
        </p:nvSpPr>
        <p:spPr>
          <a:xfrm>
            <a:off x="3348186" y="142120"/>
            <a:ext cx="713657" cy="369332"/>
          </a:xfrm>
          <a:prstGeom prst="rect">
            <a:avLst/>
          </a:prstGeom>
          <a:noFill/>
        </p:spPr>
        <p:txBody>
          <a:bodyPr wrap="none" rtlCol="0">
            <a:spAutoFit/>
          </a:bodyPr>
          <a:lstStyle/>
          <a:p>
            <a:r>
              <a:rPr lang="en-US" dirty="0"/>
              <a:t>Base</a:t>
            </a:r>
          </a:p>
        </p:txBody>
      </p:sp>
      <p:sp>
        <p:nvSpPr>
          <p:cNvPr id="7" name="TextBox 6">
            <a:extLst>
              <a:ext uri="{FF2B5EF4-FFF2-40B4-BE49-F238E27FC236}">
                <a16:creationId xmlns:a16="http://schemas.microsoft.com/office/drawing/2014/main" id="{4BF14646-8E01-4304-B6B7-F8ADB3A6B966}"/>
              </a:ext>
            </a:extLst>
          </p:cNvPr>
          <p:cNvSpPr txBox="1"/>
          <p:nvPr/>
        </p:nvSpPr>
        <p:spPr>
          <a:xfrm>
            <a:off x="6606343" y="142120"/>
            <a:ext cx="886781" cy="369332"/>
          </a:xfrm>
          <a:prstGeom prst="rect">
            <a:avLst/>
          </a:prstGeom>
          <a:noFill/>
        </p:spPr>
        <p:txBody>
          <a:bodyPr wrap="none" rtlCol="0">
            <a:spAutoFit/>
          </a:bodyPr>
          <a:lstStyle/>
          <a:p>
            <a:r>
              <a:rPr lang="en-US" dirty="0"/>
              <a:t>ZROW</a:t>
            </a:r>
          </a:p>
        </p:txBody>
      </p:sp>
      <p:pic>
        <p:nvPicPr>
          <p:cNvPr id="8" name="Picture 7">
            <a:extLst>
              <a:ext uri="{FF2B5EF4-FFF2-40B4-BE49-F238E27FC236}">
                <a16:creationId xmlns:a16="http://schemas.microsoft.com/office/drawing/2014/main" id="{BF8681C4-DBC5-4D11-B834-15ADAF481C09}"/>
              </a:ext>
            </a:extLst>
          </p:cNvPr>
          <p:cNvPicPr>
            <a:picLocks noChangeAspect="1"/>
          </p:cNvPicPr>
          <p:nvPr/>
        </p:nvPicPr>
        <p:blipFill>
          <a:blip r:embed="rId3"/>
          <a:srcRect/>
          <a:stretch/>
        </p:blipFill>
        <p:spPr>
          <a:xfrm>
            <a:off x="2359817" y="519637"/>
            <a:ext cx="3178230" cy="2876705"/>
          </a:xfrm>
          <a:prstGeom prst="rect">
            <a:avLst/>
          </a:prstGeom>
        </p:spPr>
      </p:pic>
      <p:pic>
        <p:nvPicPr>
          <p:cNvPr id="13" name="Picture 12">
            <a:extLst>
              <a:ext uri="{FF2B5EF4-FFF2-40B4-BE49-F238E27FC236}">
                <a16:creationId xmlns:a16="http://schemas.microsoft.com/office/drawing/2014/main" id="{8F0588BE-CEDF-4038-9C8D-81441CF33069}"/>
              </a:ext>
            </a:extLst>
          </p:cNvPr>
          <p:cNvPicPr>
            <a:picLocks noChangeAspect="1"/>
          </p:cNvPicPr>
          <p:nvPr/>
        </p:nvPicPr>
        <p:blipFill>
          <a:blip r:embed="rId4"/>
          <a:srcRect/>
          <a:stretch/>
        </p:blipFill>
        <p:spPr>
          <a:xfrm>
            <a:off x="5591087" y="529826"/>
            <a:ext cx="3128026" cy="2853212"/>
          </a:xfrm>
          <a:prstGeom prst="rect">
            <a:avLst/>
          </a:prstGeom>
        </p:spPr>
      </p:pic>
      <p:pic>
        <p:nvPicPr>
          <p:cNvPr id="15" name="Picture 14">
            <a:extLst>
              <a:ext uri="{FF2B5EF4-FFF2-40B4-BE49-F238E27FC236}">
                <a16:creationId xmlns:a16="http://schemas.microsoft.com/office/drawing/2014/main" id="{459C9C63-DF10-4C52-9079-1BF24E57DD53}"/>
              </a:ext>
            </a:extLst>
          </p:cNvPr>
          <p:cNvPicPr>
            <a:picLocks noChangeAspect="1"/>
          </p:cNvPicPr>
          <p:nvPr/>
        </p:nvPicPr>
        <p:blipFill>
          <a:blip r:embed="rId5"/>
          <a:srcRect/>
          <a:stretch/>
        </p:blipFill>
        <p:spPr>
          <a:xfrm>
            <a:off x="8806197" y="519637"/>
            <a:ext cx="3161930" cy="2876705"/>
          </a:xfrm>
          <a:prstGeom prst="rect">
            <a:avLst/>
          </a:prstGeom>
        </p:spPr>
      </p:pic>
      <p:sp>
        <p:nvSpPr>
          <p:cNvPr id="4" name="TextBox 3">
            <a:extLst>
              <a:ext uri="{FF2B5EF4-FFF2-40B4-BE49-F238E27FC236}">
                <a16:creationId xmlns:a16="http://schemas.microsoft.com/office/drawing/2014/main" id="{083EDD1E-105A-498C-BF1D-153FF6F173B9}"/>
              </a:ext>
            </a:extLst>
          </p:cNvPr>
          <p:cNvSpPr txBox="1"/>
          <p:nvPr/>
        </p:nvSpPr>
        <p:spPr>
          <a:xfrm>
            <a:off x="219487" y="898614"/>
            <a:ext cx="2010053" cy="369332"/>
          </a:xfrm>
          <a:prstGeom prst="rect">
            <a:avLst/>
          </a:prstGeom>
          <a:noFill/>
        </p:spPr>
        <p:txBody>
          <a:bodyPr wrap="square" rtlCol="0">
            <a:spAutoFit/>
          </a:bodyPr>
          <a:lstStyle/>
          <a:p>
            <a:r>
              <a:rPr lang="en-US" b="1" dirty="0"/>
              <a:t>Q1</a:t>
            </a:r>
          </a:p>
        </p:txBody>
      </p:sp>
      <p:sp>
        <p:nvSpPr>
          <p:cNvPr id="17" name="TextBox 16">
            <a:extLst>
              <a:ext uri="{FF2B5EF4-FFF2-40B4-BE49-F238E27FC236}">
                <a16:creationId xmlns:a16="http://schemas.microsoft.com/office/drawing/2014/main" id="{08E02EB0-5560-4D54-8397-E89B132C36CE}"/>
              </a:ext>
            </a:extLst>
          </p:cNvPr>
          <p:cNvSpPr txBox="1"/>
          <p:nvPr/>
        </p:nvSpPr>
        <p:spPr>
          <a:xfrm>
            <a:off x="8501683" y="160494"/>
            <a:ext cx="2492990" cy="369332"/>
          </a:xfrm>
          <a:prstGeom prst="rect">
            <a:avLst/>
          </a:prstGeom>
          <a:noFill/>
        </p:spPr>
        <p:txBody>
          <a:bodyPr wrap="square" rtlCol="0">
            <a:spAutoFit/>
          </a:bodyPr>
          <a:lstStyle/>
          <a:p>
            <a:r>
              <a:rPr lang="en-US" dirty="0"/>
              <a:t>           ZROW - Base </a:t>
            </a:r>
          </a:p>
        </p:txBody>
      </p:sp>
      <p:sp>
        <p:nvSpPr>
          <p:cNvPr id="18" name="TextBox 17">
            <a:extLst>
              <a:ext uri="{FF2B5EF4-FFF2-40B4-BE49-F238E27FC236}">
                <a16:creationId xmlns:a16="http://schemas.microsoft.com/office/drawing/2014/main" id="{87FEA516-AD66-4BCA-A99D-7F14A03BD7C2}"/>
              </a:ext>
            </a:extLst>
          </p:cNvPr>
          <p:cNvSpPr txBox="1"/>
          <p:nvPr/>
        </p:nvSpPr>
        <p:spPr>
          <a:xfrm>
            <a:off x="9330435" y="3429794"/>
            <a:ext cx="1664238" cy="369332"/>
          </a:xfrm>
          <a:prstGeom prst="rect">
            <a:avLst/>
          </a:prstGeom>
          <a:noFill/>
        </p:spPr>
        <p:txBody>
          <a:bodyPr wrap="none" rtlCol="0">
            <a:spAutoFit/>
          </a:bodyPr>
          <a:lstStyle/>
          <a:p>
            <a:r>
              <a:rPr lang="en-US" dirty="0"/>
              <a:t>ZROW - Base</a:t>
            </a:r>
          </a:p>
        </p:txBody>
      </p:sp>
      <p:sp>
        <p:nvSpPr>
          <p:cNvPr id="19" name="TextBox 18">
            <a:extLst>
              <a:ext uri="{FF2B5EF4-FFF2-40B4-BE49-F238E27FC236}">
                <a16:creationId xmlns:a16="http://schemas.microsoft.com/office/drawing/2014/main" id="{5FF7B380-66EC-4E0B-B59E-51344E590364}"/>
              </a:ext>
            </a:extLst>
          </p:cNvPr>
          <p:cNvSpPr txBox="1"/>
          <p:nvPr/>
        </p:nvSpPr>
        <p:spPr>
          <a:xfrm>
            <a:off x="3348186" y="3429794"/>
            <a:ext cx="713657" cy="369332"/>
          </a:xfrm>
          <a:prstGeom prst="rect">
            <a:avLst/>
          </a:prstGeom>
          <a:noFill/>
        </p:spPr>
        <p:txBody>
          <a:bodyPr wrap="none" rtlCol="0">
            <a:spAutoFit/>
          </a:bodyPr>
          <a:lstStyle/>
          <a:p>
            <a:r>
              <a:rPr lang="en-US" dirty="0"/>
              <a:t>Base</a:t>
            </a:r>
          </a:p>
        </p:txBody>
      </p:sp>
      <p:sp>
        <p:nvSpPr>
          <p:cNvPr id="20" name="TextBox 19">
            <a:extLst>
              <a:ext uri="{FF2B5EF4-FFF2-40B4-BE49-F238E27FC236}">
                <a16:creationId xmlns:a16="http://schemas.microsoft.com/office/drawing/2014/main" id="{8FDCDB8A-3EFC-472E-AA16-D87C069C5DF1}"/>
              </a:ext>
            </a:extLst>
          </p:cNvPr>
          <p:cNvSpPr txBox="1"/>
          <p:nvPr/>
        </p:nvSpPr>
        <p:spPr>
          <a:xfrm>
            <a:off x="6606343" y="3439741"/>
            <a:ext cx="886781" cy="369332"/>
          </a:xfrm>
          <a:prstGeom prst="rect">
            <a:avLst/>
          </a:prstGeom>
          <a:noFill/>
        </p:spPr>
        <p:txBody>
          <a:bodyPr wrap="none" rtlCol="0">
            <a:spAutoFit/>
          </a:bodyPr>
          <a:lstStyle/>
          <a:p>
            <a:r>
              <a:rPr lang="en-US" dirty="0"/>
              <a:t>ZROW</a:t>
            </a:r>
          </a:p>
        </p:txBody>
      </p:sp>
      <p:pic>
        <p:nvPicPr>
          <p:cNvPr id="21" name="Picture 20">
            <a:extLst>
              <a:ext uri="{FF2B5EF4-FFF2-40B4-BE49-F238E27FC236}">
                <a16:creationId xmlns:a16="http://schemas.microsoft.com/office/drawing/2014/main" id="{FE1D44E7-45E4-489F-A9C0-0D875B313C57}"/>
              </a:ext>
            </a:extLst>
          </p:cNvPr>
          <p:cNvPicPr>
            <a:picLocks noChangeAspect="1"/>
          </p:cNvPicPr>
          <p:nvPr/>
        </p:nvPicPr>
        <p:blipFill>
          <a:blip r:embed="rId6"/>
          <a:srcRect/>
          <a:stretch/>
        </p:blipFill>
        <p:spPr>
          <a:xfrm>
            <a:off x="2229540" y="3761017"/>
            <a:ext cx="3257291" cy="2948265"/>
          </a:xfrm>
          <a:prstGeom prst="rect">
            <a:avLst/>
          </a:prstGeom>
        </p:spPr>
      </p:pic>
      <p:pic>
        <p:nvPicPr>
          <p:cNvPr id="22" name="Picture 21">
            <a:extLst>
              <a:ext uri="{FF2B5EF4-FFF2-40B4-BE49-F238E27FC236}">
                <a16:creationId xmlns:a16="http://schemas.microsoft.com/office/drawing/2014/main" id="{DDBD0585-E55A-4900-AE80-7672481E8834}"/>
              </a:ext>
            </a:extLst>
          </p:cNvPr>
          <p:cNvPicPr>
            <a:picLocks noChangeAspect="1"/>
          </p:cNvPicPr>
          <p:nvPr/>
        </p:nvPicPr>
        <p:blipFill>
          <a:blip r:embed="rId7"/>
          <a:srcRect/>
          <a:stretch/>
        </p:blipFill>
        <p:spPr>
          <a:xfrm>
            <a:off x="5525332" y="3805851"/>
            <a:ext cx="3135623" cy="2860141"/>
          </a:xfrm>
          <a:prstGeom prst="rect">
            <a:avLst/>
          </a:prstGeom>
        </p:spPr>
      </p:pic>
      <p:pic>
        <p:nvPicPr>
          <p:cNvPr id="23" name="Picture 22">
            <a:extLst>
              <a:ext uri="{FF2B5EF4-FFF2-40B4-BE49-F238E27FC236}">
                <a16:creationId xmlns:a16="http://schemas.microsoft.com/office/drawing/2014/main" id="{9AB93F7C-DC34-46E9-BF34-56FDAF273D6E}"/>
              </a:ext>
            </a:extLst>
          </p:cNvPr>
          <p:cNvPicPr>
            <a:picLocks noChangeAspect="1"/>
          </p:cNvPicPr>
          <p:nvPr/>
        </p:nvPicPr>
        <p:blipFill>
          <a:blip r:embed="rId8"/>
          <a:srcRect/>
          <a:stretch/>
        </p:blipFill>
        <p:spPr>
          <a:xfrm>
            <a:off x="8744241" y="3799126"/>
            <a:ext cx="3161931" cy="2876705"/>
          </a:xfrm>
          <a:prstGeom prst="rect">
            <a:avLst/>
          </a:prstGeom>
        </p:spPr>
      </p:pic>
      <p:sp>
        <p:nvSpPr>
          <p:cNvPr id="24" name="TextBox 23">
            <a:extLst>
              <a:ext uri="{FF2B5EF4-FFF2-40B4-BE49-F238E27FC236}">
                <a16:creationId xmlns:a16="http://schemas.microsoft.com/office/drawing/2014/main" id="{DF76FD6C-D8F0-4EE3-B7AA-01C9E4E333FF}"/>
              </a:ext>
            </a:extLst>
          </p:cNvPr>
          <p:cNvSpPr txBox="1"/>
          <p:nvPr/>
        </p:nvSpPr>
        <p:spPr>
          <a:xfrm>
            <a:off x="219487" y="4137747"/>
            <a:ext cx="2140330" cy="369332"/>
          </a:xfrm>
          <a:prstGeom prst="rect">
            <a:avLst/>
          </a:prstGeom>
          <a:noFill/>
        </p:spPr>
        <p:txBody>
          <a:bodyPr wrap="square" rtlCol="0">
            <a:spAutoFit/>
          </a:bodyPr>
          <a:lstStyle/>
          <a:p>
            <a:r>
              <a:rPr lang="en-US" b="1" dirty="0"/>
              <a:t>Q2</a:t>
            </a:r>
          </a:p>
        </p:txBody>
      </p:sp>
      <p:sp>
        <p:nvSpPr>
          <p:cNvPr id="16" name="TextBox 15">
            <a:extLst>
              <a:ext uri="{FF2B5EF4-FFF2-40B4-BE49-F238E27FC236}">
                <a16:creationId xmlns:a16="http://schemas.microsoft.com/office/drawing/2014/main" id="{2FDB0AAC-E62D-4023-96A6-F968057C9F37}"/>
              </a:ext>
            </a:extLst>
          </p:cNvPr>
          <p:cNvSpPr txBox="1"/>
          <p:nvPr/>
        </p:nvSpPr>
        <p:spPr>
          <a:xfrm>
            <a:off x="-191290" y="160494"/>
            <a:ext cx="2732806" cy="369332"/>
          </a:xfrm>
          <a:prstGeom prst="rect">
            <a:avLst/>
          </a:prstGeom>
          <a:noFill/>
        </p:spPr>
        <p:txBody>
          <a:bodyPr wrap="square" rtlCol="0">
            <a:spAutoFit/>
          </a:bodyPr>
          <a:lstStyle/>
          <a:p>
            <a:r>
              <a:rPr lang="en-US" b="1" dirty="0"/>
              <a:t>    Average PM</a:t>
            </a:r>
            <a:r>
              <a:rPr lang="en-US" b="1" baseline="-25000" dirty="0"/>
              <a:t>2.5</a:t>
            </a:r>
          </a:p>
        </p:txBody>
      </p:sp>
    </p:spTree>
    <p:extLst>
      <p:ext uri="{BB962C8B-B14F-4D97-AF65-F5344CB8AC3E}">
        <p14:creationId xmlns:p14="http://schemas.microsoft.com/office/powerpoint/2010/main" val="211113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9392C9-7735-45C6-9780-1F474235646E}"/>
              </a:ext>
            </a:extLst>
          </p:cNvPr>
          <p:cNvSpPr txBox="1"/>
          <p:nvPr/>
        </p:nvSpPr>
        <p:spPr>
          <a:xfrm>
            <a:off x="3348186" y="142120"/>
            <a:ext cx="713657" cy="369332"/>
          </a:xfrm>
          <a:prstGeom prst="rect">
            <a:avLst/>
          </a:prstGeom>
          <a:noFill/>
        </p:spPr>
        <p:txBody>
          <a:bodyPr wrap="none" rtlCol="0">
            <a:spAutoFit/>
          </a:bodyPr>
          <a:lstStyle/>
          <a:p>
            <a:r>
              <a:rPr lang="en-US" dirty="0"/>
              <a:t>Base</a:t>
            </a:r>
          </a:p>
        </p:txBody>
      </p:sp>
      <p:sp>
        <p:nvSpPr>
          <p:cNvPr id="7" name="TextBox 6">
            <a:extLst>
              <a:ext uri="{FF2B5EF4-FFF2-40B4-BE49-F238E27FC236}">
                <a16:creationId xmlns:a16="http://schemas.microsoft.com/office/drawing/2014/main" id="{4BF14646-8E01-4304-B6B7-F8ADB3A6B966}"/>
              </a:ext>
            </a:extLst>
          </p:cNvPr>
          <p:cNvSpPr txBox="1"/>
          <p:nvPr/>
        </p:nvSpPr>
        <p:spPr>
          <a:xfrm>
            <a:off x="6606343" y="142120"/>
            <a:ext cx="886781" cy="369332"/>
          </a:xfrm>
          <a:prstGeom prst="rect">
            <a:avLst/>
          </a:prstGeom>
          <a:noFill/>
        </p:spPr>
        <p:txBody>
          <a:bodyPr wrap="none" rtlCol="0">
            <a:spAutoFit/>
          </a:bodyPr>
          <a:lstStyle/>
          <a:p>
            <a:r>
              <a:rPr lang="en-US" dirty="0"/>
              <a:t>ZROW</a:t>
            </a:r>
          </a:p>
        </p:txBody>
      </p:sp>
      <p:pic>
        <p:nvPicPr>
          <p:cNvPr id="8" name="Picture 7">
            <a:extLst>
              <a:ext uri="{FF2B5EF4-FFF2-40B4-BE49-F238E27FC236}">
                <a16:creationId xmlns:a16="http://schemas.microsoft.com/office/drawing/2014/main" id="{BF8681C4-DBC5-4D11-B834-15ADAF481C09}"/>
              </a:ext>
            </a:extLst>
          </p:cNvPr>
          <p:cNvPicPr>
            <a:picLocks noChangeAspect="1"/>
          </p:cNvPicPr>
          <p:nvPr/>
        </p:nvPicPr>
        <p:blipFill>
          <a:blip r:embed="rId3"/>
          <a:srcRect/>
          <a:stretch/>
        </p:blipFill>
        <p:spPr>
          <a:xfrm>
            <a:off x="2359817" y="519637"/>
            <a:ext cx="3178230" cy="2876705"/>
          </a:xfrm>
          <a:prstGeom prst="rect">
            <a:avLst/>
          </a:prstGeom>
        </p:spPr>
      </p:pic>
      <p:pic>
        <p:nvPicPr>
          <p:cNvPr id="13" name="Picture 12">
            <a:extLst>
              <a:ext uri="{FF2B5EF4-FFF2-40B4-BE49-F238E27FC236}">
                <a16:creationId xmlns:a16="http://schemas.microsoft.com/office/drawing/2014/main" id="{8F0588BE-CEDF-4038-9C8D-81441CF33069}"/>
              </a:ext>
            </a:extLst>
          </p:cNvPr>
          <p:cNvPicPr>
            <a:picLocks noChangeAspect="1"/>
          </p:cNvPicPr>
          <p:nvPr/>
        </p:nvPicPr>
        <p:blipFill>
          <a:blip r:embed="rId4"/>
          <a:srcRect/>
          <a:stretch/>
        </p:blipFill>
        <p:spPr>
          <a:xfrm>
            <a:off x="5591087" y="529826"/>
            <a:ext cx="3128026" cy="2853212"/>
          </a:xfrm>
          <a:prstGeom prst="rect">
            <a:avLst/>
          </a:prstGeom>
        </p:spPr>
      </p:pic>
      <p:pic>
        <p:nvPicPr>
          <p:cNvPr id="15" name="Picture 14">
            <a:extLst>
              <a:ext uri="{FF2B5EF4-FFF2-40B4-BE49-F238E27FC236}">
                <a16:creationId xmlns:a16="http://schemas.microsoft.com/office/drawing/2014/main" id="{459C9C63-DF10-4C52-9079-1BF24E57DD53}"/>
              </a:ext>
            </a:extLst>
          </p:cNvPr>
          <p:cNvPicPr>
            <a:picLocks noChangeAspect="1"/>
          </p:cNvPicPr>
          <p:nvPr/>
        </p:nvPicPr>
        <p:blipFill>
          <a:blip r:embed="rId5"/>
          <a:srcRect/>
          <a:stretch/>
        </p:blipFill>
        <p:spPr>
          <a:xfrm>
            <a:off x="8806197" y="519637"/>
            <a:ext cx="3161930" cy="2876705"/>
          </a:xfrm>
          <a:prstGeom prst="rect">
            <a:avLst/>
          </a:prstGeom>
        </p:spPr>
      </p:pic>
      <p:sp>
        <p:nvSpPr>
          <p:cNvPr id="4" name="TextBox 3">
            <a:extLst>
              <a:ext uri="{FF2B5EF4-FFF2-40B4-BE49-F238E27FC236}">
                <a16:creationId xmlns:a16="http://schemas.microsoft.com/office/drawing/2014/main" id="{083EDD1E-105A-498C-BF1D-153FF6F173B9}"/>
              </a:ext>
            </a:extLst>
          </p:cNvPr>
          <p:cNvSpPr txBox="1"/>
          <p:nvPr/>
        </p:nvSpPr>
        <p:spPr>
          <a:xfrm>
            <a:off x="219487" y="898614"/>
            <a:ext cx="2010053" cy="369332"/>
          </a:xfrm>
          <a:prstGeom prst="rect">
            <a:avLst/>
          </a:prstGeom>
          <a:noFill/>
        </p:spPr>
        <p:txBody>
          <a:bodyPr wrap="square" rtlCol="0">
            <a:spAutoFit/>
          </a:bodyPr>
          <a:lstStyle/>
          <a:p>
            <a:r>
              <a:rPr lang="en-US" b="1" dirty="0"/>
              <a:t>Q3</a:t>
            </a:r>
          </a:p>
        </p:txBody>
      </p:sp>
      <p:sp>
        <p:nvSpPr>
          <p:cNvPr id="17" name="TextBox 16">
            <a:extLst>
              <a:ext uri="{FF2B5EF4-FFF2-40B4-BE49-F238E27FC236}">
                <a16:creationId xmlns:a16="http://schemas.microsoft.com/office/drawing/2014/main" id="{08E02EB0-5560-4D54-8397-E89B132C36CE}"/>
              </a:ext>
            </a:extLst>
          </p:cNvPr>
          <p:cNvSpPr txBox="1"/>
          <p:nvPr/>
        </p:nvSpPr>
        <p:spPr>
          <a:xfrm>
            <a:off x="8501683" y="160494"/>
            <a:ext cx="2492990" cy="369332"/>
          </a:xfrm>
          <a:prstGeom prst="rect">
            <a:avLst/>
          </a:prstGeom>
          <a:noFill/>
        </p:spPr>
        <p:txBody>
          <a:bodyPr wrap="square" rtlCol="0">
            <a:spAutoFit/>
          </a:bodyPr>
          <a:lstStyle/>
          <a:p>
            <a:r>
              <a:rPr lang="en-US" dirty="0"/>
              <a:t>           ZROW - Base </a:t>
            </a:r>
          </a:p>
        </p:txBody>
      </p:sp>
      <p:sp>
        <p:nvSpPr>
          <p:cNvPr id="18" name="TextBox 17">
            <a:extLst>
              <a:ext uri="{FF2B5EF4-FFF2-40B4-BE49-F238E27FC236}">
                <a16:creationId xmlns:a16="http://schemas.microsoft.com/office/drawing/2014/main" id="{87FEA516-AD66-4BCA-A99D-7F14A03BD7C2}"/>
              </a:ext>
            </a:extLst>
          </p:cNvPr>
          <p:cNvSpPr txBox="1"/>
          <p:nvPr/>
        </p:nvSpPr>
        <p:spPr>
          <a:xfrm>
            <a:off x="9330435" y="3429794"/>
            <a:ext cx="1664238" cy="369332"/>
          </a:xfrm>
          <a:prstGeom prst="rect">
            <a:avLst/>
          </a:prstGeom>
          <a:noFill/>
        </p:spPr>
        <p:txBody>
          <a:bodyPr wrap="none" rtlCol="0">
            <a:spAutoFit/>
          </a:bodyPr>
          <a:lstStyle/>
          <a:p>
            <a:r>
              <a:rPr lang="en-US" dirty="0"/>
              <a:t>ZROW - Base</a:t>
            </a:r>
          </a:p>
        </p:txBody>
      </p:sp>
      <p:sp>
        <p:nvSpPr>
          <p:cNvPr id="19" name="TextBox 18">
            <a:extLst>
              <a:ext uri="{FF2B5EF4-FFF2-40B4-BE49-F238E27FC236}">
                <a16:creationId xmlns:a16="http://schemas.microsoft.com/office/drawing/2014/main" id="{5FF7B380-66EC-4E0B-B59E-51344E590364}"/>
              </a:ext>
            </a:extLst>
          </p:cNvPr>
          <p:cNvSpPr txBox="1"/>
          <p:nvPr/>
        </p:nvSpPr>
        <p:spPr>
          <a:xfrm>
            <a:off x="3348186" y="3429794"/>
            <a:ext cx="713657" cy="369332"/>
          </a:xfrm>
          <a:prstGeom prst="rect">
            <a:avLst/>
          </a:prstGeom>
          <a:noFill/>
        </p:spPr>
        <p:txBody>
          <a:bodyPr wrap="none" rtlCol="0">
            <a:spAutoFit/>
          </a:bodyPr>
          <a:lstStyle/>
          <a:p>
            <a:r>
              <a:rPr lang="en-US" dirty="0"/>
              <a:t>Base</a:t>
            </a:r>
          </a:p>
        </p:txBody>
      </p:sp>
      <p:sp>
        <p:nvSpPr>
          <p:cNvPr id="20" name="TextBox 19">
            <a:extLst>
              <a:ext uri="{FF2B5EF4-FFF2-40B4-BE49-F238E27FC236}">
                <a16:creationId xmlns:a16="http://schemas.microsoft.com/office/drawing/2014/main" id="{8FDCDB8A-3EFC-472E-AA16-D87C069C5DF1}"/>
              </a:ext>
            </a:extLst>
          </p:cNvPr>
          <p:cNvSpPr txBox="1"/>
          <p:nvPr/>
        </p:nvSpPr>
        <p:spPr>
          <a:xfrm>
            <a:off x="6606343" y="3439741"/>
            <a:ext cx="886781" cy="369332"/>
          </a:xfrm>
          <a:prstGeom prst="rect">
            <a:avLst/>
          </a:prstGeom>
          <a:noFill/>
        </p:spPr>
        <p:txBody>
          <a:bodyPr wrap="none" rtlCol="0">
            <a:spAutoFit/>
          </a:bodyPr>
          <a:lstStyle/>
          <a:p>
            <a:r>
              <a:rPr lang="en-US" dirty="0"/>
              <a:t>ZROW</a:t>
            </a:r>
          </a:p>
        </p:txBody>
      </p:sp>
      <p:pic>
        <p:nvPicPr>
          <p:cNvPr id="21" name="Picture 20">
            <a:extLst>
              <a:ext uri="{FF2B5EF4-FFF2-40B4-BE49-F238E27FC236}">
                <a16:creationId xmlns:a16="http://schemas.microsoft.com/office/drawing/2014/main" id="{FE1D44E7-45E4-489F-A9C0-0D875B313C57}"/>
              </a:ext>
            </a:extLst>
          </p:cNvPr>
          <p:cNvPicPr>
            <a:picLocks noChangeAspect="1"/>
          </p:cNvPicPr>
          <p:nvPr/>
        </p:nvPicPr>
        <p:blipFill>
          <a:blip r:embed="rId6"/>
          <a:srcRect/>
          <a:stretch/>
        </p:blipFill>
        <p:spPr>
          <a:xfrm>
            <a:off x="2229540" y="3761017"/>
            <a:ext cx="3257291" cy="2948265"/>
          </a:xfrm>
          <a:prstGeom prst="rect">
            <a:avLst/>
          </a:prstGeom>
        </p:spPr>
      </p:pic>
      <p:pic>
        <p:nvPicPr>
          <p:cNvPr id="22" name="Picture 21">
            <a:extLst>
              <a:ext uri="{FF2B5EF4-FFF2-40B4-BE49-F238E27FC236}">
                <a16:creationId xmlns:a16="http://schemas.microsoft.com/office/drawing/2014/main" id="{DDBD0585-E55A-4900-AE80-7672481E8834}"/>
              </a:ext>
            </a:extLst>
          </p:cNvPr>
          <p:cNvPicPr>
            <a:picLocks noChangeAspect="1"/>
          </p:cNvPicPr>
          <p:nvPr/>
        </p:nvPicPr>
        <p:blipFill>
          <a:blip r:embed="rId7"/>
          <a:srcRect/>
          <a:stretch/>
        </p:blipFill>
        <p:spPr>
          <a:xfrm>
            <a:off x="5525332" y="3805851"/>
            <a:ext cx="3135623" cy="2860141"/>
          </a:xfrm>
          <a:prstGeom prst="rect">
            <a:avLst/>
          </a:prstGeom>
        </p:spPr>
      </p:pic>
      <p:pic>
        <p:nvPicPr>
          <p:cNvPr id="23" name="Picture 22">
            <a:extLst>
              <a:ext uri="{FF2B5EF4-FFF2-40B4-BE49-F238E27FC236}">
                <a16:creationId xmlns:a16="http://schemas.microsoft.com/office/drawing/2014/main" id="{9AB93F7C-DC34-46E9-BF34-56FDAF273D6E}"/>
              </a:ext>
            </a:extLst>
          </p:cNvPr>
          <p:cNvPicPr>
            <a:picLocks noChangeAspect="1"/>
          </p:cNvPicPr>
          <p:nvPr/>
        </p:nvPicPr>
        <p:blipFill>
          <a:blip r:embed="rId8"/>
          <a:srcRect/>
          <a:stretch/>
        </p:blipFill>
        <p:spPr>
          <a:xfrm>
            <a:off x="8744241" y="3799126"/>
            <a:ext cx="3161931" cy="2876705"/>
          </a:xfrm>
          <a:prstGeom prst="rect">
            <a:avLst/>
          </a:prstGeom>
        </p:spPr>
      </p:pic>
      <p:sp>
        <p:nvSpPr>
          <p:cNvPr id="24" name="TextBox 23">
            <a:extLst>
              <a:ext uri="{FF2B5EF4-FFF2-40B4-BE49-F238E27FC236}">
                <a16:creationId xmlns:a16="http://schemas.microsoft.com/office/drawing/2014/main" id="{DF76FD6C-D8F0-4EE3-B7AA-01C9E4E333FF}"/>
              </a:ext>
            </a:extLst>
          </p:cNvPr>
          <p:cNvSpPr txBox="1"/>
          <p:nvPr/>
        </p:nvSpPr>
        <p:spPr>
          <a:xfrm>
            <a:off x="219487" y="4137747"/>
            <a:ext cx="2140330" cy="369332"/>
          </a:xfrm>
          <a:prstGeom prst="rect">
            <a:avLst/>
          </a:prstGeom>
          <a:noFill/>
        </p:spPr>
        <p:txBody>
          <a:bodyPr wrap="square" rtlCol="0">
            <a:spAutoFit/>
          </a:bodyPr>
          <a:lstStyle/>
          <a:p>
            <a:r>
              <a:rPr lang="en-US" b="1" dirty="0"/>
              <a:t>Q4</a:t>
            </a:r>
          </a:p>
        </p:txBody>
      </p:sp>
      <p:sp>
        <p:nvSpPr>
          <p:cNvPr id="16" name="TextBox 15">
            <a:extLst>
              <a:ext uri="{FF2B5EF4-FFF2-40B4-BE49-F238E27FC236}">
                <a16:creationId xmlns:a16="http://schemas.microsoft.com/office/drawing/2014/main" id="{2FDB0AAC-E62D-4023-96A6-F968057C9F37}"/>
              </a:ext>
            </a:extLst>
          </p:cNvPr>
          <p:cNvSpPr txBox="1"/>
          <p:nvPr/>
        </p:nvSpPr>
        <p:spPr>
          <a:xfrm>
            <a:off x="-191290" y="160494"/>
            <a:ext cx="2732806" cy="369332"/>
          </a:xfrm>
          <a:prstGeom prst="rect">
            <a:avLst/>
          </a:prstGeom>
          <a:noFill/>
        </p:spPr>
        <p:txBody>
          <a:bodyPr wrap="square" rtlCol="0">
            <a:spAutoFit/>
          </a:bodyPr>
          <a:lstStyle/>
          <a:p>
            <a:r>
              <a:rPr lang="en-US" b="1" dirty="0"/>
              <a:t>    Average PM</a:t>
            </a:r>
            <a:r>
              <a:rPr lang="en-US" b="1" baseline="-25000" dirty="0"/>
              <a:t>2.5</a:t>
            </a:r>
          </a:p>
        </p:txBody>
      </p:sp>
    </p:spTree>
    <p:extLst>
      <p:ext uri="{BB962C8B-B14F-4D97-AF65-F5344CB8AC3E}">
        <p14:creationId xmlns:p14="http://schemas.microsoft.com/office/powerpoint/2010/main" val="184386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DE20-EE57-46C7-834C-C58325CFE528}"/>
              </a:ext>
            </a:extLst>
          </p:cNvPr>
          <p:cNvSpPr>
            <a:spLocks noGrp="1"/>
          </p:cNvSpPr>
          <p:nvPr>
            <p:ph type="title"/>
          </p:nvPr>
        </p:nvSpPr>
        <p:spPr>
          <a:xfrm>
            <a:off x="800894" y="307730"/>
            <a:ext cx="10588624" cy="748800"/>
          </a:xfrm>
        </p:spPr>
        <p:txBody>
          <a:bodyPr/>
          <a:lstStyle/>
          <a:p>
            <a:r>
              <a:rPr lang="en-US" dirty="0"/>
              <a:t>Fire-driven PM</a:t>
            </a:r>
            <a:r>
              <a:rPr lang="en-US" baseline="-25000" dirty="0"/>
              <a:t>2.5</a:t>
            </a:r>
            <a:r>
              <a:rPr lang="en-US" dirty="0"/>
              <a:t> peaks</a:t>
            </a:r>
          </a:p>
        </p:txBody>
      </p:sp>
      <p:pic>
        <p:nvPicPr>
          <p:cNvPr id="1026" name="Picture 8">
            <a:extLst>
              <a:ext uri="{FF2B5EF4-FFF2-40B4-BE49-F238E27FC236}">
                <a16:creationId xmlns:a16="http://schemas.microsoft.com/office/drawing/2014/main" id="{51401318-6D8F-4238-9266-1545756332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63" r="50066" b="22846"/>
          <a:stretch/>
        </p:blipFill>
        <p:spPr bwMode="auto">
          <a:xfrm>
            <a:off x="3321633" y="3702488"/>
            <a:ext cx="4201912" cy="270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a:extLst>
              <a:ext uri="{FF2B5EF4-FFF2-40B4-BE49-F238E27FC236}">
                <a16:creationId xmlns:a16="http://schemas.microsoft.com/office/drawing/2014/main" id="{15A01324-CF75-4FD0-8E01-2410C86724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380" r="49789" b="23507"/>
          <a:stretch/>
        </p:blipFill>
        <p:spPr bwMode="auto">
          <a:xfrm>
            <a:off x="3367933" y="1042970"/>
            <a:ext cx="4155611" cy="259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llout: Bent Line 3">
            <a:extLst>
              <a:ext uri="{FF2B5EF4-FFF2-40B4-BE49-F238E27FC236}">
                <a16:creationId xmlns:a16="http://schemas.microsoft.com/office/drawing/2014/main" id="{4C0EC668-5AB0-419C-8EC6-3ECFBD1C7B64}"/>
              </a:ext>
            </a:extLst>
          </p:cNvPr>
          <p:cNvSpPr/>
          <p:nvPr/>
        </p:nvSpPr>
        <p:spPr>
          <a:xfrm>
            <a:off x="891252" y="1770928"/>
            <a:ext cx="1736202" cy="659756"/>
          </a:xfrm>
          <a:prstGeom prst="borderCallout2">
            <a:avLst>
              <a:gd name="adj1" fmla="val 48119"/>
              <a:gd name="adj2" fmla="val 99001"/>
              <a:gd name="adj3" fmla="val 29571"/>
              <a:gd name="adj4" fmla="val 115333"/>
              <a:gd name="adj5" fmla="val 40636"/>
              <a:gd name="adj6" fmla="val 184000"/>
            </a:avLst>
          </a:prstGeom>
          <a:ln>
            <a:solidFill>
              <a:schemeClr val="bg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chemeClr val="tx1"/>
                </a:solidFill>
              </a:rPr>
              <a:t>Mexico in Q2</a:t>
            </a:r>
          </a:p>
        </p:txBody>
      </p:sp>
      <p:sp>
        <p:nvSpPr>
          <p:cNvPr id="7" name="Callout: Bent Line 6">
            <a:extLst>
              <a:ext uri="{FF2B5EF4-FFF2-40B4-BE49-F238E27FC236}">
                <a16:creationId xmlns:a16="http://schemas.microsoft.com/office/drawing/2014/main" id="{A3647567-B57F-4F1B-8E42-89E2C1952A8C}"/>
              </a:ext>
            </a:extLst>
          </p:cNvPr>
          <p:cNvSpPr/>
          <p:nvPr/>
        </p:nvSpPr>
        <p:spPr>
          <a:xfrm>
            <a:off x="891252" y="4295793"/>
            <a:ext cx="1736202" cy="748800"/>
          </a:xfrm>
          <a:prstGeom prst="borderCallout2">
            <a:avLst>
              <a:gd name="adj1" fmla="val 48119"/>
              <a:gd name="adj2" fmla="val 99001"/>
              <a:gd name="adj3" fmla="val 29571"/>
              <a:gd name="adj4" fmla="val 115333"/>
              <a:gd name="adj5" fmla="val 2751"/>
              <a:gd name="adj6" fmla="val 180666"/>
            </a:avLst>
          </a:prstGeom>
          <a:ln>
            <a:solidFill>
              <a:schemeClr val="bg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chemeClr val="tx1"/>
                </a:solidFill>
              </a:rPr>
              <a:t>Canada in Q3</a:t>
            </a:r>
          </a:p>
        </p:txBody>
      </p:sp>
      <p:pic>
        <p:nvPicPr>
          <p:cNvPr id="8" name="Picture 7">
            <a:extLst>
              <a:ext uri="{FF2B5EF4-FFF2-40B4-BE49-F238E27FC236}">
                <a16:creationId xmlns:a16="http://schemas.microsoft.com/office/drawing/2014/main" id="{3DCC7352-79FE-4C72-B859-0AC1612942C6}"/>
              </a:ext>
            </a:extLst>
          </p:cNvPr>
          <p:cNvPicPr>
            <a:picLocks noChangeAspect="1"/>
          </p:cNvPicPr>
          <p:nvPr/>
        </p:nvPicPr>
        <p:blipFill>
          <a:blip r:embed="rId5"/>
          <a:stretch>
            <a:fillRect/>
          </a:stretch>
        </p:blipFill>
        <p:spPr>
          <a:xfrm>
            <a:off x="7810928" y="2198400"/>
            <a:ext cx="4113271" cy="2471793"/>
          </a:xfrm>
          <a:prstGeom prst="rect">
            <a:avLst/>
          </a:prstGeom>
        </p:spPr>
      </p:pic>
    </p:spTree>
    <p:extLst>
      <p:ext uri="{BB962C8B-B14F-4D97-AF65-F5344CB8AC3E}">
        <p14:creationId xmlns:p14="http://schemas.microsoft.com/office/powerpoint/2010/main" val="529834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672847-A106-4A13-9430-6C461EB89B42}"/>
              </a:ext>
            </a:extLst>
          </p:cNvPr>
          <p:cNvSpPr>
            <a:spLocks noGrp="1"/>
          </p:cNvSpPr>
          <p:nvPr>
            <p:ph type="title"/>
          </p:nvPr>
        </p:nvSpPr>
        <p:spPr>
          <a:xfrm>
            <a:off x="800894" y="2653684"/>
            <a:ext cx="10588624" cy="748800"/>
          </a:xfrm>
        </p:spPr>
        <p:txBody>
          <a:bodyPr/>
          <a:lstStyle/>
          <a:p>
            <a:r>
              <a:rPr lang="en-US" dirty="0"/>
              <a:t>Model Performance Evaluation</a:t>
            </a:r>
          </a:p>
        </p:txBody>
      </p:sp>
    </p:spTree>
    <p:extLst>
      <p:ext uri="{BB962C8B-B14F-4D97-AF65-F5344CB8AC3E}">
        <p14:creationId xmlns:p14="http://schemas.microsoft.com/office/powerpoint/2010/main" val="1939230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47BB-6ADA-42D7-8BEA-CE6BB10624BD}"/>
              </a:ext>
            </a:extLst>
          </p:cNvPr>
          <p:cNvSpPr>
            <a:spLocks noGrp="1"/>
          </p:cNvSpPr>
          <p:nvPr>
            <p:ph type="title"/>
          </p:nvPr>
        </p:nvSpPr>
        <p:spPr/>
        <p:txBody>
          <a:bodyPr>
            <a:normAutofit fontScale="90000"/>
          </a:bodyPr>
          <a:lstStyle/>
          <a:p>
            <a:r>
              <a:rPr lang="en-GB" sz="2700" dirty="0"/>
              <a:t>Ozone</a:t>
            </a:r>
            <a:br>
              <a:rPr lang="en-GB" dirty="0"/>
            </a:br>
            <a:r>
              <a:rPr lang="en-GB" cap="none" dirty="0">
                <a:solidFill>
                  <a:schemeClr val="bg1">
                    <a:lumMod val="50000"/>
                  </a:schemeClr>
                </a:solidFill>
              </a:rPr>
              <a:t>CASTNET Summer, All Western Sites</a:t>
            </a:r>
          </a:p>
        </p:txBody>
      </p:sp>
      <p:sp>
        <p:nvSpPr>
          <p:cNvPr id="6" name="Content Placeholder 2">
            <a:extLst>
              <a:ext uri="{FF2B5EF4-FFF2-40B4-BE49-F238E27FC236}">
                <a16:creationId xmlns:a16="http://schemas.microsoft.com/office/drawing/2014/main" id="{D070CFCC-12F6-46C8-B496-66C023911DC8}"/>
              </a:ext>
            </a:extLst>
          </p:cNvPr>
          <p:cNvSpPr txBox="1">
            <a:spLocks/>
          </p:cNvSpPr>
          <p:nvPr/>
        </p:nvSpPr>
        <p:spPr bwMode="auto">
          <a:xfrm>
            <a:off x="6095206" y="1357310"/>
            <a:ext cx="6043251" cy="1257569"/>
          </a:xfrm>
          <a:prstGeom prst="rect">
            <a:avLst/>
          </a:prstGeom>
          <a:noFill/>
          <a:ln w="9525">
            <a:noFill/>
            <a:miter lim="800000"/>
            <a:headEnd/>
            <a:tailEnd/>
          </a:ln>
          <a:effectLst/>
        </p:spPr>
        <p:txBody>
          <a:bodyPr vert="horz" wrap="square" lIns="35973" tIns="0" rIns="0" bIns="0" numCol="1" anchor="t" anchorCtr="0" compatLnSpc="1">
            <a:prstTxWarp prst="textNoShape">
              <a:avLst/>
            </a:prstTxWarp>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mn-lt"/>
              </a:rPr>
              <a:t>Biases below </a:t>
            </a:r>
            <a:r>
              <a:rPr lang="en-US" dirty="0">
                <a:latin typeface="+mn-lt"/>
              </a:rPr>
              <a:t>&lt;±15% criteria except in May</a:t>
            </a:r>
            <a:endParaRPr lang="en-GB" dirty="0">
              <a:latin typeface="+mn-lt"/>
            </a:endParaRPr>
          </a:p>
          <a:p>
            <a:r>
              <a:rPr lang="en-GB" dirty="0">
                <a:latin typeface="+mn-lt"/>
              </a:rPr>
              <a:t>Slight tendency to underestimate </a:t>
            </a:r>
          </a:p>
          <a:p>
            <a:r>
              <a:rPr lang="en-GB" dirty="0">
                <a:latin typeface="+mn-lt"/>
              </a:rPr>
              <a:t>Correlation of 0.56 – 0.68</a:t>
            </a:r>
          </a:p>
        </p:txBody>
      </p:sp>
      <p:graphicFrame>
        <p:nvGraphicFramePr>
          <p:cNvPr id="13" name="Content Placeholder 3">
            <a:extLst>
              <a:ext uri="{FF2B5EF4-FFF2-40B4-BE49-F238E27FC236}">
                <a16:creationId xmlns:a16="http://schemas.microsoft.com/office/drawing/2014/main" id="{029F315E-245D-4C6B-BF38-EECCAADCA59B}"/>
              </a:ext>
            </a:extLst>
          </p:cNvPr>
          <p:cNvGraphicFramePr>
            <a:graphicFrameLocks/>
          </p:cNvGraphicFramePr>
          <p:nvPr>
            <p:extLst>
              <p:ext uri="{D42A27DB-BD31-4B8C-83A1-F6EECF244321}">
                <p14:modId xmlns:p14="http://schemas.microsoft.com/office/powerpoint/2010/main" val="3227657091"/>
              </p:ext>
            </p:extLst>
          </p:nvPr>
        </p:nvGraphicFramePr>
        <p:xfrm>
          <a:off x="6340811" y="2731456"/>
          <a:ext cx="5404227" cy="2702260"/>
        </p:xfrm>
        <a:graphic>
          <a:graphicData uri="http://schemas.openxmlformats.org/drawingml/2006/table">
            <a:tbl>
              <a:tblPr firstRow="1" firstCol="1" bandRow="1">
                <a:tableStyleId>{5C22544A-7EE6-4342-B048-85BDC9FD1C3A}</a:tableStyleId>
              </a:tblPr>
              <a:tblGrid>
                <a:gridCol w="1969765">
                  <a:extLst>
                    <a:ext uri="{9D8B030D-6E8A-4147-A177-3AD203B41FA5}">
                      <a16:colId xmlns:a16="http://schemas.microsoft.com/office/drawing/2014/main" val="2323108032"/>
                    </a:ext>
                  </a:extLst>
                </a:gridCol>
                <a:gridCol w="904913">
                  <a:extLst>
                    <a:ext uri="{9D8B030D-6E8A-4147-A177-3AD203B41FA5}">
                      <a16:colId xmlns:a16="http://schemas.microsoft.com/office/drawing/2014/main" val="1082486743"/>
                    </a:ext>
                  </a:extLst>
                </a:gridCol>
                <a:gridCol w="868894">
                  <a:extLst>
                    <a:ext uri="{9D8B030D-6E8A-4147-A177-3AD203B41FA5}">
                      <a16:colId xmlns:a16="http://schemas.microsoft.com/office/drawing/2014/main" val="2136998829"/>
                    </a:ext>
                  </a:extLst>
                </a:gridCol>
                <a:gridCol w="1660655">
                  <a:extLst>
                    <a:ext uri="{9D8B030D-6E8A-4147-A177-3AD203B41FA5}">
                      <a16:colId xmlns:a16="http://schemas.microsoft.com/office/drawing/2014/main" val="3765048575"/>
                    </a:ext>
                  </a:extLst>
                </a:gridCol>
              </a:tblGrid>
              <a:tr h="974880">
                <a:tc>
                  <a:txBody>
                    <a:bodyPr/>
                    <a:lstStyle/>
                    <a:p>
                      <a:pPr marL="36195" marR="71755" algn="ctr">
                        <a:lnSpc>
                          <a:spcPct val="100000"/>
                        </a:lnSpc>
                        <a:spcBef>
                          <a:spcPts val="200"/>
                        </a:spcBef>
                        <a:spcAft>
                          <a:spcPts val="200"/>
                        </a:spcAft>
                      </a:pPr>
                      <a:r>
                        <a:rPr lang="en-US" sz="1600" dirty="0">
                          <a:effectLst/>
                          <a:latin typeface="+mj-lt"/>
                          <a:cs typeface="Arial" panose="020B0604020202020204" pitchFamily="34" charset="0"/>
                        </a:rPr>
                        <a:t>Period</a:t>
                      </a:r>
                      <a:endParaRPr lang="en-US" sz="1600" b="1" dirty="0">
                        <a:effectLst/>
                        <a:latin typeface="+mj-lt"/>
                        <a:ea typeface="Verdana" panose="020B0604030504040204" pitchFamily="34" charset="0"/>
                        <a:cs typeface="Arial" panose="020B0604020202020204" pitchFamily="34" charset="0"/>
                      </a:endParaRPr>
                    </a:p>
                  </a:txBody>
                  <a:tcPr marL="68546" marR="68546" marT="0" marB="0" anchor="ctr"/>
                </a:tc>
                <a:tc>
                  <a:txBody>
                    <a:bodyPr/>
                    <a:lstStyle/>
                    <a:p>
                      <a:pPr marL="0" marR="0" algn="ctr">
                        <a:lnSpc>
                          <a:spcPct val="100000"/>
                        </a:lnSpc>
                        <a:spcBef>
                          <a:spcPts val="0"/>
                        </a:spcBef>
                        <a:spcAft>
                          <a:spcPts val="0"/>
                        </a:spcAft>
                      </a:pPr>
                      <a:r>
                        <a:rPr lang="en-US" sz="1600" dirty="0">
                          <a:effectLst/>
                          <a:latin typeface="+mj-lt"/>
                        </a:rPr>
                        <a:t>NMB (%)</a:t>
                      </a:r>
                      <a:endParaRPr lang="en-US" sz="1600" dirty="0">
                        <a:effectLst/>
                        <a:latin typeface="+mj-lt"/>
                        <a:ea typeface="Verdana" panose="020B0604030504040204" pitchFamily="34" charset="0"/>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1600" dirty="0">
                          <a:effectLst/>
                          <a:latin typeface="+mj-lt"/>
                        </a:rPr>
                        <a:t>NME (%)</a:t>
                      </a:r>
                      <a:endParaRPr lang="en-US" sz="1600" dirty="0">
                        <a:effectLst/>
                        <a:latin typeface="+mj-lt"/>
                        <a:ea typeface="Verdana" panose="020B0604030504040204" pitchFamily="34" charset="0"/>
                        <a:cs typeface="Times New Roman" panose="02020603050405020304" pitchFamily="18" charset="0"/>
                      </a:endParaRPr>
                    </a:p>
                  </a:txBody>
                  <a:tcPr marL="0" marR="0" marT="0" marB="0" anchor="ctr"/>
                </a:tc>
                <a:tc>
                  <a:txBody>
                    <a:bodyPr/>
                    <a:lstStyle/>
                    <a:p>
                      <a:pPr marL="36195" marR="71755" algn="ctr">
                        <a:lnSpc>
                          <a:spcPct val="100000"/>
                        </a:lnSpc>
                        <a:spcBef>
                          <a:spcPts val="200"/>
                        </a:spcBef>
                        <a:spcAft>
                          <a:spcPts val="200"/>
                        </a:spcAft>
                      </a:pPr>
                      <a:r>
                        <a:rPr lang="en-US" sz="1600" dirty="0">
                          <a:effectLst/>
                          <a:latin typeface="+mj-lt"/>
                          <a:cs typeface="Arial" panose="020B0604020202020204" pitchFamily="34" charset="0"/>
                        </a:rPr>
                        <a:t>Correlation </a:t>
                      </a:r>
                      <a:br>
                        <a:rPr lang="en-US" sz="1600" dirty="0">
                          <a:effectLst/>
                          <a:latin typeface="+mj-lt"/>
                          <a:cs typeface="Arial" panose="020B0604020202020204" pitchFamily="34" charset="0"/>
                        </a:rPr>
                      </a:br>
                      <a:r>
                        <a:rPr lang="en-US" sz="1600" dirty="0">
                          <a:effectLst/>
                          <a:latin typeface="+mj-lt"/>
                          <a:cs typeface="Arial" panose="020B0604020202020204" pitchFamily="34" charset="0"/>
                        </a:rPr>
                        <a:t>(r) </a:t>
                      </a:r>
                      <a:endParaRPr lang="en-US" sz="1600" b="1" dirty="0">
                        <a:effectLst/>
                        <a:latin typeface="+mj-lt"/>
                        <a:ea typeface="Verdana" panose="020B0604030504040204" pitchFamily="34" charset="0"/>
                        <a:cs typeface="Arial" panose="020B0604020202020204" pitchFamily="34" charset="0"/>
                      </a:endParaRPr>
                    </a:p>
                  </a:txBody>
                  <a:tcPr marL="68546" marR="68546" marT="0" marB="0" anchor="ctr"/>
                </a:tc>
                <a:extLst>
                  <a:ext uri="{0D108BD9-81ED-4DB2-BD59-A6C34878D82A}">
                    <a16:rowId xmlns:a16="http://schemas.microsoft.com/office/drawing/2014/main" val="2167948517"/>
                  </a:ext>
                </a:extLst>
              </a:tr>
              <a:tr h="431845">
                <a:tc>
                  <a:txBody>
                    <a:bodyPr/>
                    <a:lstStyle/>
                    <a:p>
                      <a:pPr marL="0" marR="0" algn="ctr">
                        <a:lnSpc>
                          <a:spcPct val="100000"/>
                        </a:lnSpc>
                        <a:spcBef>
                          <a:spcPts val="0"/>
                        </a:spcBef>
                        <a:spcAft>
                          <a:spcPts val="0"/>
                        </a:spcAft>
                      </a:pPr>
                      <a:r>
                        <a:rPr lang="en-US" sz="1600" dirty="0">
                          <a:effectLst/>
                          <a:latin typeface="+mj-lt"/>
                        </a:rPr>
                        <a:t>May</a:t>
                      </a:r>
                      <a:endParaRPr lang="en-US" sz="1600" dirty="0">
                        <a:effectLst/>
                        <a:latin typeface="+mj-lt"/>
                        <a:ea typeface="Verdana" panose="020B060403050404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a:solidFill>
                            <a:schemeClr val="accent5">
                              <a:lumMod val="75000"/>
                            </a:schemeClr>
                          </a:solidFill>
                          <a:effectLst/>
                          <a:latin typeface="+mj-lt"/>
                        </a:rPr>
                        <a:t>-19.3</a:t>
                      </a:r>
                      <a:endParaRPr lang="en-US" sz="1600" dirty="0">
                        <a:solidFill>
                          <a:schemeClr val="accent5">
                            <a:lumMod val="75000"/>
                          </a:schemeClr>
                        </a:solidFill>
                        <a:effectLst/>
                        <a:latin typeface="+mj-lt"/>
                        <a:ea typeface="Verdana" panose="020B0604030504040204" pitchFamily="34" charset="0"/>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1600">
                          <a:effectLst/>
                          <a:latin typeface="+mj-lt"/>
                        </a:rPr>
                        <a:t>19.6</a:t>
                      </a:r>
                      <a:endParaRPr lang="en-US" sz="1600">
                        <a:effectLst/>
                        <a:latin typeface="+mj-lt"/>
                        <a:ea typeface="Verdana" panose="020B0604030504040204" pitchFamily="34" charset="0"/>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1600" dirty="0">
                          <a:effectLst/>
                          <a:latin typeface="+mj-lt"/>
                        </a:rPr>
                        <a:t>0.68</a:t>
                      </a:r>
                      <a:endParaRPr lang="en-US" sz="1600" dirty="0">
                        <a:effectLst/>
                        <a:latin typeface="+mj-lt"/>
                        <a:ea typeface="Verdan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15422345"/>
                  </a:ext>
                </a:extLst>
              </a:tr>
              <a:tr h="431845">
                <a:tc>
                  <a:txBody>
                    <a:bodyPr/>
                    <a:lstStyle/>
                    <a:p>
                      <a:pPr marL="0" marR="0" algn="ctr">
                        <a:lnSpc>
                          <a:spcPct val="100000"/>
                        </a:lnSpc>
                        <a:spcBef>
                          <a:spcPts val="0"/>
                        </a:spcBef>
                        <a:spcAft>
                          <a:spcPts val="0"/>
                        </a:spcAft>
                      </a:pPr>
                      <a:r>
                        <a:rPr lang="en-US" sz="1600">
                          <a:effectLst/>
                          <a:latin typeface="+mj-lt"/>
                        </a:rPr>
                        <a:t>June</a:t>
                      </a:r>
                      <a:endParaRPr lang="en-US" sz="1600">
                        <a:effectLst/>
                        <a:latin typeface="+mj-lt"/>
                        <a:ea typeface="Verdana" panose="020B060403050404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a:effectLst/>
                          <a:latin typeface="+mj-lt"/>
                        </a:rPr>
                        <a:t>-11.5</a:t>
                      </a:r>
                      <a:endParaRPr lang="en-US" sz="1600">
                        <a:effectLst/>
                        <a:latin typeface="+mj-lt"/>
                        <a:ea typeface="Verdana" panose="020B0604030504040204" pitchFamily="34" charset="0"/>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1600">
                          <a:effectLst/>
                          <a:latin typeface="+mj-lt"/>
                        </a:rPr>
                        <a:t>14.3</a:t>
                      </a:r>
                      <a:endParaRPr lang="en-US" sz="1600">
                        <a:effectLst/>
                        <a:latin typeface="+mj-lt"/>
                        <a:ea typeface="Verdana" panose="020B0604030504040204" pitchFamily="34" charset="0"/>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1600" dirty="0">
                          <a:effectLst/>
                          <a:latin typeface="+mj-lt"/>
                        </a:rPr>
                        <a:t>0.67</a:t>
                      </a:r>
                      <a:endParaRPr lang="en-US" sz="1600" dirty="0">
                        <a:effectLst/>
                        <a:latin typeface="+mj-lt"/>
                        <a:ea typeface="Verdan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3793301"/>
                  </a:ext>
                </a:extLst>
              </a:tr>
              <a:tr h="431845">
                <a:tc>
                  <a:txBody>
                    <a:bodyPr/>
                    <a:lstStyle/>
                    <a:p>
                      <a:pPr marL="0" marR="0" algn="ctr">
                        <a:lnSpc>
                          <a:spcPct val="100000"/>
                        </a:lnSpc>
                        <a:spcBef>
                          <a:spcPts val="0"/>
                        </a:spcBef>
                        <a:spcAft>
                          <a:spcPts val="0"/>
                        </a:spcAft>
                      </a:pPr>
                      <a:r>
                        <a:rPr lang="en-US" sz="1600">
                          <a:effectLst/>
                          <a:latin typeface="+mj-lt"/>
                        </a:rPr>
                        <a:t>July</a:t>
                      </a:r>
                      <a:endParaRPr lang="en-US" sz="1600">
                        <a:effectLst/>
                        <a:latin typeface="+mj-lt"/>
                        <a:ea typeface="Verdana" panose="020B060403050404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a:effectLst/>
                          <a:latin typeface="+mj-lt"/>
                        </a:rPr>
                        <a:t>-1.1</a:t>
                      </a:r>
                      <a:endParaRPr lang="en-US" sz="1600">
                        <a:effectLst/>
                        <a:latin typeface="+mj-lt"/>
                        <a:ea typeface="Verdana" panose="020B0604030504040204" pitchFamily="34" charset="0"/>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1600">
                          <a:effectLst/>
                          <a:latin typeface="+mj-lt"/>
                        </a:rPr>
                        <a:t>12.1</a:t>
                      </a:r>
                      <a:endParaRPr lang="en-US" sz="1600">
                        <a:effectLst/>
                        <a:latin typeface="+mj-lt"/>
                        <a:ea typeface="Verdana" panose="020B0604030504040204" pitchFamily="34" charset="0"/>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1600" dirty="0">
                          <a:effectLst/>
                          <a:latin typeface="+mj-lt"/>
                        </a:rPr>
                        <a:t>0.49</a:t>
                      </a:r>
                      <a:endParaRPr lang="en-US" sz="1600" dirty="0">
                        <a:effectLst/>
                        <a:latin typeface="+mj-lt"/>
                        <a:ea typeface="Verdan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47900120"/>
                  </a:ext>
                </a:extLst>
              </a:tr>
              <a:tr h="431845">
                <a:tc>
                  <a:txBody>
                    <a:bodyPr/>
                    <a:lstStyle/>
                    <a:p>
                      <a:pPr marL="0" marR="0" algn="ctr">
                        <a:lnSpc>
                          <a:spcPct val="100000"/>
                        </a:lnSpc>
                        <a:spcBef>
                          <a:spcPts val="0"/>
                        </a:spcBef>
                        <a:spcAft>
                          <a:spcPts val="0"/>
                        </a:spcAft>
                      </a:pPr>
                      <a:r>
                        <a:rPr lang="en-US" sz="1600" dirty="0">
                          <a:effectLst/>
                          <a:latin typeface="+mj-lt"/>
                        </a:rPr>
                        <a:t>August</a:t>
                      </a:r>
                      <a:endParaRPr lang="en-US" sz="1600" dirty="0">
                        <a:effectLst/>
                        <a:latin typeface="+mj-lt"/>
                        <a:ea typeface="Verdana" panose="020B060403050404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a:effectLst/>
                          <a:latin typeface="+mj-lt"/>
                        </a:rPr>
                        <a:t>4.1</a:t>
                      </a:r>
                      <a:endParaRPr lang="en-US" sz="1600">
                        <a:effectLst/>
                        <a:latin typeface="+mj-lt"/>
                        <a:ea typeface="Verdana" panose="020B0604030504040204" pitchFamily="34" charset="0"/>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1600" dirty="0">
                          <a:effectLst/>
                          <a:latin typeface="+mj-lt"/>
                        </a:rPr>
                        <a:t>10.6</a:t>
                      </a:r>
                      <a:endParaRPr lang="en-US" sz="1600" dirty="0">
                        <a:effectLst/>
                        <a:latin typeface="+mj-lt"/>
                        <a:ea typeface="Verdana" panose="020B0604030504040204" pitchFamily="34" charset="0"/>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1600" dirty="0">
                          <a:effectLst/>
                          <a:latin typeface="+mj-lt"/>
                        </a:rPr>
                        <a:t>0.56</a:t>
                      </a:r>
                      <a:endParaRPr lang="en-US" sz="1600" dirty="0">
                        <a:effectLst/>
                        <a:latin typeface="+mj-lt"/>
                        <a:ea typeface="Verdan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83156192"/>
                  </a:ext>
                </a:extLst>
              </a:tr>
            </a:tbl>
          </a:graphicData>
        </a:graphic>
      </p:graphicFrame>
      <p:sp>
        <p:nvSpPr>
          <p:cNvPr id="3" name="Slide Number Placeholder 2">
            <a:extLst>
              <a:ext uri="{FF2B5EF4-FFF2-40B4-BE49-F238E27FC236}">
                <a16:creationId xmlns:a16="http://schemas.microsoft.com/office/drawing/2014/main" id="{0A8ED04B-D59C-480C-903B-375BEB0B596A}"/>
              </a:ext>
            </a:extLst>
          </p:cNvPr>
          <p:cNvSpPr>
            <a:spLocks noGrp="1"/>
          </p:cNvSpPr>
          <p:nvPr>
            <p:ph type="sldNum" sz="quarter" idx="10"/>
          </p:nvPr>
        </p:nvSpPr>
        <p:spPr>
          <a:xfrm>
            <a:off x="10905779" y="6282423"/>
            <a:ext cx="479876" cy="155591"/>
          </a:xfrm>
          <a:prstGeom prst="rect">
            <a:avLst/>
          </a:prstGeom>
        </p:spPr>
        <p:txBody>
          <a:bodyPr vert="horz" wrap="square" lIns="0" tIns="0" rIns="0" bIns="0" numCol="1" anchor="ctr" anchorCtr="0" compatLnSpc="1">
            <a:prstTxWarp prst="textNoShape">
              <a:avLst/>
            </a:prstTxWarp>
          </a:bodyPr>
          <a:lstStyle>
            <a:defPPr>
              <a:defRPr lang="en-US"/>
            </a:defPPr>
            <a:lvl1pPr marL="0" indent="0" algn="r" defTabSz="457143" rtl="0" eaLnBrk="1" fontAlgn="base" hangingPunct="1">
              <a:lnSpc>
                <a:spcPct val="100000"/>
              </a:lnSpc>
              <a:spcBef>
                <a:spcPct val="0"/>
              </a:spcBef>
              <a:spcAft>
                <a:spcPts val="1200"/>
              </a:spcAft>
              <a:buFont typeface="Arial" panose="020B0604020202020204" pitchFamily="34" charset="0"/>
              <a:buChar char="​"/>
              <a:defRPr sz="800" b="0" kern="1200" spc="-50" baseline="0">
                <a:solidFill>
                  <a:schemeClr val="tx1"/>
                </a:solidFill>
                <a:latin typeface="Verdana"/>
                <a:ea typeface="Verdana" pitchFamily="34" charset="0"/>
                <a:cs typeface="Verdana" pitchFamily="34" charset="0"/>
              </a:defRPr>
            </a:lvl1pPr>
            <a:lvl2pPr marL="251975" indent="-251975" algn="l" defTabSz="457143" rtl="0" eaLnBrk="1" fontAlgn="base" hangingPunct="1">
              <a:lnSpc>
                <a:spcPct val="100000"/>
              </a:lnSpc>
              <a:spcBef>
                <a:spcPct val="0"/>
              </a:spcBef>
              <a:spcAft>
                <a:spcPts val="1200"/>
              </a:spcAft>
              <a:buFont typeface="Verdana" pitchFamily="34" charset="0"/>
              <a:buChar char="•"/>
              <a:defRPr sz="1800" kern="1200" spc="-50">
                <a:solidFill>
                  <a:schemeClr val="tx1"/>
                </a:solidFill>
                <a:latin typeface="Verdana"/>
                <a:ea typeface="Verdana" pitchFamily="34" charset="0"/>
                <a:cs typeface="+mn-cs"/>
              </a:defRPr>
            </a:lvl2pPr>
            <a:lvl3pPr marL="647935" indent="-251975" algn="l" defTabSz="457143" rtl="0" eaLnBrk="1" fontAlgn="base" hangingPunct="1">
              <a:lnSpc>
                <a:spcPct val="100000"/>
              </a:lnSpc>
              <a:spcBef>
                <a:spcPct val="0"/>
              </a:spcBef>
              <a:spcAft>
                <a:spcPts val="1200"/>
              </a:spcAft>
              <a:buFont typeface="Verdana" pitchFamily="34" charset="0"/>
              <a:buChar char="•"/>
              <a:defRPr sz="1600" kern="1200" spc="-50">
                <a:solidFill>
                  <a:schemeClr val="tx1"/>
                </a:solidFill>
                <a:latin typeface="Verdana"/>
                <a:ea typeface="Verdana" pitchFamily="34" charset="0"/>
                <a:cs typeface="+mn-cs"/>
              </a:defRPr>
            </a:lvl3pPr>
            <a:lvl4pPr marL="979102" indent="-251975" algn="l" defTabSz="457143" rtl="0" eaLnBrk="1" fontAlgn="base" hangingPunct="1">
              <a:lnSpc>
                <a:spcPct val="100000"/>
              </a:lnSpc>
              <a:spcBef>
                <a:spcPct val="0"/>
              </a:spcBef>
              <a:spcAft>
                <a:spcPts val="1200"/>
              </a:spcAft>
              <a:buFont typeface="Verdana" panose="020B0604030504040204" pitchFamily="34" charset="0"/>
              <a:buChar char="•"/>
              <a:defRPr sz="1400" kern="1200" spc="-50">
                <a:solidFill>
                  <a:schemeClr val="tx1"/>
                </a:solidFill>
                <a:latin typeface="Verdana"/>
                <a:ea typeface="Verdana" pitchFamily="34" charset="0"/>
                <a:cs typeface="+mn-cs"/>
              </a:defRPr>
            </a:lvl4pPr>
            <a:lvl5pPr marL="0" indent="0" algn="l" defTabSz="457143" rtl="0" eaLnBrk="1" fontAlgn="base" hangingPunct="1">
              <a:lnSpc>
                <a:spcPct val="80000"/>
              </a:lnSpc>
              <a:spcBef>
                <a:spcPct val="0"/>
              </a:spcBef>
              <a:spcAft>
                <a:spcPts val="1200"/>
              </a:spcAft>
              <a:buFont typeface="Arial" panose="020B0604020202020204" pitchFamily="34" charset="0"/>
              <a:buChar char="​"/>
              <a:defRPr sz="4800" b="1" kern="1200" cap="all" spc="-50" baseline="0">
                <a:solidFill>
                  <a:schemeClr val="tx1"/>
                </a:solidFill>
                <a:latin typeface="Verdana"/>
                <a:ea typeface="Verdana" pitchFamily="34" charset="0"/>
                <a:cs typeface="+mn-cs"/>
              </a:defRPr>
            </a:lvl5pPr>
            <a:lvl6pPr marL="0" indent="0" algn="l" defTabSz="457143"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43" rtl="0" eaLnBrk="1" latinLnBrk="0" hangingPunct="1">
              <a:spcBef>
                <a:spcPts val="0"/>
              </a:spcBef>
              <a:spcAft>
                <a:spcPts val="1200"/>
              </a:spcAft>
              <a:buFont typeface="Arial" panose="020B0604020202020204" pitchFamily="34" charset="0"/>
              <a:buChar char="​"/>
              <a:defRPr sz="1800" i="1" kern="1200" spc="-50">
                <a:solidFill>
                  <a:schemeClr val="bg2"/>
                </a:solidFill>
                <a:latin typeface="+mn-lt"/>
                <a:ea typeface="+mn-ea"/>
                <a:cs typeface="+mn-cs"/>
              </a:defRPr>
            </a:lvl7pPr>
            <a:lvl8pPr marL="647935" indent="-251975" algn="l" defTabSz="457143"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7935" indent="-251975" algn="l" defTabSz="457143"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a:lstStyle>
          <a:p>
            <a:fld id="{31421AFA-3AE7-4CEA-BC9B-447859BED57B}" type="slidenum">
              <a:rPr lang="en-GB" smtClean="0"/>
              <a:pPr/>
              <a:t>19</a:t>
            </a:fld>
            <a:endParaRPr lang="en-GB" dirty="0"/>
          </a:p>
        </p:txBody>
      </p:sp>
      <p:sp>
        <p:nvSpPr>
          <p:cNvPr id="4" name="Rectangle 3">
            <a:extLst>
              <a:ext uri="{FF2B5EF4-FFF2-40B4-BE49-F238E27FC236}">
                <a16:creationId xmlns:a16="http://schemas.microsoft.com/office/drawing/2014/main" id="{CBBB7A4C-9408-4E96-AD0B-A648DC42927E}"/>
              </a:ext>
            </a:extLst>
          </p:cNvPr>
          <p:cNvSpPr/>
          <p:nvPr/>
        </p:nvSpPr>
        <p:spPr>
          <a:xfrm>
            <a:off x="6516778" y="5550292"/>
            <a:ext cx="5042214" cy="307777"/>
          </a:xfrm>
          <a:prstGeom prst="rect">
            <a:avLst/>
          </a:prstGeom>
        </p:spPr>
        <p:txBody>
          <a:bodyPr wrap="none">
            <a:spAutoFit/>
          </a:bodyPr>
          <a:lstStyle/>
          <a:p>
            <a:r>
              <a:rPr lang="en-GB" sz="1400" dirty="0">
                <a:latin typeface="+mj-lt"/>
              </a:rPr>
              <a:t>Performance Criteria: Bias </a:t>
            </a:r>
            <a:r>
              <a:rPr lang="en-US" sz="1400" dirty="0">
                <a:latin typeface="+mj-lt"/>
              </a:rPr>
              <a:t>&lt;±15%, Error &lt; 25%, r &gt; 0.5</a:t>
            </a:r>
          </a:p>
        </p:txBody>
      </p:sp>
      <p:pic>
        <p:nvPicPr>
          <p:cNvPr id="10" name="Picture 9">
            <a:extLst>
              <a:ext uri="{FF2B5EF4-FFF2-40B4-BE49-F238E27FC236}">
                <a16:creationId xmlns:a16="http://schemas.microsoft.com/office/drawing/2014/main" id="{03D151C6-FF45-4155-B3C0-9D059AE4123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1421" y="2162342"/>
            <a:ext cx="5120651" cy="3840488"/>
          </a:xfrm>
          <a:prstGeom prst="rect">
            <a:avLst/>
          </a:prstGeom>
          <a:noFill/>
          <a:ln>
            <a:noFill/>
          </a:ln>
        </p:spPr>
      </p:pic>
      <p:sp>
        <p:nvSpPr>
          <p:cNvPr id="9" name="TextBox 8">
            <a:extLst>
              <a:ext uri="{FF2B5EF4-FFF2-40B4-BE49-F238E27FC236}">
                <a16:creationId xmlns:a16="http://schemas.microsoft.com/office/drawing/2014/main" id="{F5EF7B0B-FDAA-4608-A9B9-91DBBA6738E7}"/>
              </a:ext>
            </a:extLst>
          </p:cNvPr>
          <p:cNvSpPr txBox="1"/>
          <p:nvPr/>
        </p:nvSpPr>
        <p:spPr bwMode="auto">
          <a:xfrm>
            <a:off x="1629413" y="1822087"/>
            <a:ext cx="2590709" cy="276999"/>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Hourly ozone Q-Q plot</a:t>
            </a:r>
          </a:p>
        </p:txBody>
      </p:sp>
      <p:sp>
        <p:nvSpPr>
          <p:cNvPr id="12" name="TextBox 11">
            <a:extLst>
              <a:ext uri="{FF2B5EF4-FFF2-40B4-BE49-F238E27FC236}">
                <a16:creationId xmlns:a16="http://schemas.microsoft.com/office/drawing/2014/main" id="{70673499-24FC-4635-85EE-B7C6E23423EC}"/>
              </a:ext>
            </a:extLst>
          </p:cNvPr>
          <p:cNvSpPr txBox="1"/>
          <p:nvPr/>
        </p:nvSpPr>
        <p:spPr bwMode="auto">
          <a:xfrm>
            <a:off x="8214678" y="971549"/>
            <a:ext cx="1646413" cy="307777"/>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20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MDA8 Ozone</a:t>
            </a:r>
          </a:p>
        </p:txBody>
      </p:sp>
    </p:spTree>
    <p:extLst>
      <p:ext uri="{BB962C8B-B14F-4D97-AF65-F5344CB8AC3E}">
        <p14:creationId xmlns:p14="http://schemas.microsoft.com/office/powerpoint/2010/main" val="86749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B485A-2197-4491-BBBA-DEE7EC4BA7AC}"/>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921C9DC9-8466-44E5-8C69-8DC424521E9F}"/>
              </a:ext>
            </a:extLst>
          </p:cNvPr>
          <p:cNvSpPr>
            <a:spLocks noGrp="1"/>
          </p:cNvSpPr>
          <p:nvPr>
            <p:ph idx="1"/>
          </p:nvPr>
        </p:nvSpPr>
        <p:spPr/>
        <p:txBody>
          <a:bodyPr/>
          <a:lstStyle/>
          <a:p>
            <a:r>
              <a:rPr lang="en-GB" dirty="0"/>
              <a:t>UDAQ is </a:t>
            </a:r>
            <a:r>
              <a:rPr lang="en-GB" dirty="0" err="1"/>
              <a:t>modeling</a:t>
            </a:r>
            <a:r>
              <a:rPr lang="en-GB" dirty="0"/>
              <a:t> 2017 for SIPs and needed boundary conditions for </a:t>
            </a:r>
            <a:r>
              <a:rPr lang="en-GB" dirty="0" err="1"/>
              <a:t>CAMx</a:t>
            </a:r>
            <a:endParaRPr lang="en-GB" dirty="0"/>
          </a:p>
          <a:p>
            <a:r>
              <a:rPr lang="en-GB" dirty="0"/>
              <a:t>WESTAR was also planning for 2017 WAQS</a:t>
            </a:r>
          </a:p>
          <a:p>
            <a:r>
              <a:rPr lang="en-GB" dirty="0"/>
              <a:t>Two GEOS-Chem simulations</a:t>
            </a:r>
          </a:p>
          <a:p>
            <a:pPr lvl="1"/>
            <a:r>
              <a:rPr lang="en-GB" dirty="0"/>
              <a:t>2017 Base Case</a:t>
            </a:r>
          </a:p>
          <a:p>
            <a:pPr lvl="1"/>
            <a:r>
              <a:rPr lang="en-GB" dirty="0"/>
              <a:t>2017 Scenario with non-US anthropogenic emissions set to zero (</a:t>
            </a:r>
            <a:r>
              <a:rPr lang="en-GB" u="sng" dirty="0"/>
              <a:t>Z</a:t>
            </a:r>
            <a:r>
              <a:rPr lang="en-GB" dirty="0"/>
              <a:t>ero </a:t>
            </a:r>
            <a:r>
              <a:rPr lang="en-GB" u="sng" dirty="0"/>
              <a:t>R</a:t>
            </a:r>
            <a:r>
              <a:rPr lang="en-GB" dirty="0"/>
              <a:t>est </a:t>
            </a:r>
            <a:r>
              <a:rPr lang="en-GB" u="sng" dirty="0"/>
              <a:t>o</a:t>
            </a:r>
            <a:r>
              <a:rPr lang="en-GB" dirty="0"/>
              <a:t>f </a:t>
            </a:r>
            <a:r>
              <a:rPr lang="en-GB" u="sng" dirty="0"/>
              <a:t>W</a:t>
            </a:r>
            <a:r>
              <a:rPr lang="en-GB" dirty="0"/>
              <a:t>orld run; ZROW)</a:t>
            </a:r>
          </a:p>
          <a:p>
            <a:endParaRPr lang="en-GB" dirty="0"/>
          </a:p>
        </p:txBody>
      </p:sp>
    </p:spTree>
    <p:extLst>
      <p:ext uri="{BB962C8B-B14F-4D97-AF65-F5344CB8AC3E}">
        <p14:creationId xmlns:p14="http://schemas.microsoft.com/office/powerpoint/2010/main" val="4237021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8861FD-FC2E-4939-B3C5-EDC0E7B19E6A}"/>
              </a:ext>
            </a:extLst>
          </p:cNvPr>
          <p:cNvSpPr>
            <a:spLocks noGrp="1"/>
          </p:cNvSpPr>
          <p:nvPr>
            <p:ph type="title"/>
          </p:nvPr>
        </p:nvSpPr>
        <p:spPr/>
        <p:txBody>
          <a:bodyPr/>
          <a:lstStyle/>
          <a:p>
            <a:r>
              <a:rPr lang="en-GB" sz="2700" dirty="0"/>
              <a:t>Ozone</a:t>
            </a:r>
            <a:br>
              <a:rPr lang="en-GB" dirty="0"/>
            </a:br>
            <a:r>
              <a:rPr lang="en-GB" dirty="0">
                <a:solidFill>
                  <a:schemeClr val="bg1">
                    <a:lumMod val="50000"/>
                  </a:schemeClr>
                </a:solidFill>
              </a:rPr>
              <a:t>NMB (%)</a:t>
            </a:r>
            <a:endParaRPr lang="en-US" dirty="0"/>
          </a:p>
        </p:txBody>
      </p:sp>
      <p:sp>
        <p:nvSpPr>
          <p:cNvPr id="8" name="Content Placeholder 7">
            <a:extLst>
              <a:ext uri="{FF2B5EF4-FFF2-40B4-BE49-F238E27FC236}">
                <a16:creationId xmlns:a16="http://schemas.microsoft.com/office/drawing/2014/main" id="{2BF7DD3D-1CE7-4674-A3EF-1B866A75EF0B}"/>
              </a:ext>
            </a:extLst>
          </p:cNvPr>
          <p:cNvSpPr>
            <a:spLocks noGrp="1"/>
          </p:cNvSpPr>
          <p:nvPr>
            <p:ph idx="1"/>
          </p:nvPr>
        </p:nvSpPr>
        <p:spPr>
          <a:xfrm>
            <a:off x="798513" y="1645033"/>
            <a:ext cx="3446916" cy="4063354"/>
          </a:xfrm>
        </p:spPr>
        <p:txBody>
          <a:bodyPr/>
          <a:lstStyle/>
          <a:p>
            <a:r>
              <a:rPr lang="en-US" dirty="0"/>
              <a:t>Tends to underestimate ozone </a:t>
            </a:r>
          </a:p>
          <a:p>
            <a:r>
              <a:rPr lang="en-US" dirty="0"/>
              <a:t>Largest biases in California in over all four months (Pinnacle and Sequoia) and the Rocky Mountain states in May </a:t>
            </a:r>
          </a:p>
        </p:txBody>
      </p:sp>
      <p:grpSp>
        <p:nvGrpSpPr>
          <p:cNvPr id="14" name="Group 13">
            <a:extLst>
              <a:ext uri="{FF2B5EF4-FFF2-40B4-BE49-F238E27FC236}">
                <a16:creationId xmlns:a16="http://schemas.microsoft.com/office/drawing/2014/main" id="{B5FC4036-BFE4-495A-B616-42EE4C3FD222}"/>
              </a:ext>
            </a:extLst>
          </p:cNvPr>
          <p:cNvGrpSpPr/>
          <p:nvPr/>
        </p:nvGrpSpPr>
        <p:grpSpPr>
          <a:xfrm>
            <a:off x="4399266" y="453600"/>
            <a:ext cx="7573119" cy="5952388"/>
            <a:chOff x="4371274" y="822858"/>
            <a:chExt cx="7573119" cy="5952388"/>
          </a:xfrm>
        </p:grpSpPr>
        <p:pic>
          <p:nvPicPr>
            <p:cNvPr id="9" name="Picture 8">
              <a:extLst>
                <a:ext uri="{FF2B5EF4-FFF2-40B4-BE49-F238E27FC236}">
                  <a16:creationId xmlns:a16="http://schemas.microsoft.com/office/drawing/2014/main" id="{306E4468-D4D0-4D15-955D-4C735DE986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1274" y="822858"/>
              <a:ext cx="7573119" cy="5952388"/>
            </a:xfrm>
            <a:prstGeom prst="rect">
              <a:avLst/>
            </a:prstGeom>
          </p:spPr>
        </p:pic>
        <p:sp>
          <p:nvSpPr>
            <p:cNvPr id="10" name="TextBox 9">
              <a:extLst>
                <a:ext uri="{FF2B5EF4-FFF2-40B4-BE49-F238E27FC236}">
                  <a16:creationId xmlns:a16="http://schemas.microsoft.com/office/drawing/2014/main" id="{D738789F-6C66-47CA-AA56-E6E3BAE4D899}"/>
                </a:ext>
              </a:extLst>
            </p:cNvPr>
            <p:cNvSpPr txBox="1"/>
            <p:nvPr/>
          </p:nvSpPr>
          <p:spPr bwMode="auto">
            <a:xfrm>
              <a:off x="6948196" y="1058758"/>
              <a:ext cx="548035" cy="276999"/>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May </a:t>
              </a:r>
            </a:p>
          </p:txBody>
        </p:sp>
        <p:sp>
          <p:nvSpPr>
            <p:cNvPr id="11" name="TextBox 10">
              <a:extLst>
                <a:ext uri="{FF2B5EF4-FFF2-40B4-BE49-F238E27FC236}">
                  <a16:creationId xmlns:a16="http://schemas.microsoft.com/office/drawing/2014/main" id="{15456807-D1C7-4F55-9FBC-6656CCF95DFA}"/>
                </a:ext>
              </a:extLst>
            </p:cNvPr>
            <p:cNvSpPr txBox="1"/>
            <p:nvPr/>
          </p:nvSpPr>
          <p:spPr bwMode="auto">
            <a:xfrm>
              <a:off x="10777046" y="1058758"/>
              <a:ext cx="477695" cy="276999"/>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Jun </a:t>
              </a:r>
            </a:p>
          </p:txBody>
        </p:sp>
        <p:sp>
          <p:nvSpPr>
            <p:cNvPr id="12" name="TextBox 11">
              <a:extLst>
                <a:ext uri="{FF2B5EF4-FFF2-40B4-BE49-F238E27FC236}">
                  <a16:creationId xmlns:a16="http://schemas.microsoft.com/office/drawing/2014/main" id="{FEBA9540-7AAA-41B0-8C6E-99571662B47B}"/>
                </a:ext>
              </a:extLst>
            </p:cNvPr>
            <p:cNvSpPr txBox="1"/>
            <p:nvPr/>
          </p:nvSpPr>
          <p:spPr bwMode="auto">
            <a:xfrm>
              <a:off x="7024242" y="4034952"/>
              <a:ext cx="395942" cy="276999"/>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Jul </a:t>
              </a:r>
            </a:p>
          </p:txBody>
        </p:sp>
        <p:sp>
          <p:nvSpPr>
            <p:cNvPr id="13" name="TextBox 12">
              <a:extLst>
                <a:ext uri="{FF2B5EF4-FFF2-40B4-BE49-F238E27FC236}">
                  <a16:creationId xmlns:a16="http://schemas.microsoft.com/office/drawing/2014/main" id="{E75A2255-E4B7-46C2-A34D-97C8C0A21584}"/>
                </a:ext>
              </a:extLst>
            </p:cNvPr>
            <p:cNvSpPr txBox="1"/>
            <p:nvPr/>
          </p:nvSpPr>
          <p:spPr bwMode="auto">
            <a:xfrm>
              <a:off x="10751974" y="3995476"/>
              <a:ext cx="527837" cy="276999"/>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US" spc="0" dirty="0"/>
                <a:t>Aug</a:t>
              </a:r>
              <a:r>
                <a:rPr kumimoji="0" lang="en-US"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a:t>
              </a:r>
            </a:p>
          </p:txBody>
        </p:sp>
      </p:grpSp>
    </p:spTree>
    <p:extLst>
      <p:ext uri="{BB962C8B-B14F-4D97-AF65-F5344CB8AC3E}">
        <p14:creationId xmlns:p14="http://schemas.microsoft.com/office/powerpoint/2010/main" val="2594789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27EE-A20D-439D-BC1E-59CA0F54B4D0}"/>
              </a:ext>
            </a:extLst>
          </p:cNvPr>
          <p:cNvSpPr>
            <a:spLocks noGrp="1"/>
          </p:cNvSpPr>
          <p:nvPr>
            <p:ph type="title"/>
          </p:nvPr>
        </p:nvSpPr>
        <p:spPr/>
        <p:txBody>
          <a:bodyPr>
            <a:normAutofit/>
          </a:bodyPr>
          <a:lstStyle/>
          <a:p>
            <a:r>
              <a:rPr lang="en-GB" dirty="0"/>
              <a:t>PM</a:t>
            </a:r>
            <a:r>
              <a:rPr lang="en-GB" baseline="-25000" dirty="0"/>
              <a:t>2.5</a:t>
            </a:r>
            <a:br>
              <a:rPr lang="en-GB" dirty="0"/>
            </a:br>
            <a:r>
              <a:rPr lang="en-GB" sz="2200" cap="none" dirty="0">
                <a:solidFill>
                  <a:schemeClr val="bg1">
                    <a:lumMod val="50000"/>
                  </a:schemeClr>
                </a:solidFill>
              </a:rPr>
              <a:t>IMPROVE 4 Quarters, Al</a:t>
            </a:r>
            <a:r>
              <a:rPr lang="en-GB" sz="2000" cap="none" dirty="0">
                <a:solidFill>
                  <a:schemeClr val="bg1">
                    <a:lumMod val="50000"/>
                  </a:schemeClr>
                </a:solidFill>
              </a:rPr>
              <a:t>l Western Sites</a:t>
            </a:r>
            <a:endParaRPr lang="en-GB" cap="none" dirty="0">
              <a:solidFill>
                <a:schemeClr val="bg1">
                  <a:lumMod val="50000"/>
                </a:schemeClr>
              </a:solidFill>
            </a:endParaRPr>
          </a:p>
        </p:txBody>
      </p:sp>
      <p:sp>
        <p:nvSpPr>
          <p:cNvPr id="3" name="Content Placeholder 2">
            <a:extLst>
              <a:ext uri="{FF2B5EF4-FFF2-40B4-BE49-F238E27FC236}">
                <a16:creationId xmlns:a16="http://schemas.microsoft.com/office/drawing/2014/main" id="{F68A24FF-EEA7-43E7-BE02-FA6C635701ED}"/>
              </a:ext>
            </a:extLst>
          </p:cNvPr>
          <p:cNvSpPr>
            <a:spLocks noGrp="1"/>
          </p:cNvSpPr>
          <p:nvPr>
            <p:ph idx="4294967295"/>
          </p:nvPr>
        </p:nvSpPr>
        <p:spPr>
          <a:xfrm>
            <a:off x="798512" y="1625545"/>
            <a:ext cx="5612798" cy="2049086"/>
          </a:xfrm>
        </p:spPr>
        <p:txBody>
          <a:bodyPr>
            <a:normAutofit/>
          </a:bodyPr>
          <a:lstStyle/>
          <a:p>
            <a:pPr>
              <a:lnSpc>
                <a:spcPct val="120000"/>
              </a:lnSpc>
            </a:pPr>
            <a:r>
              <a:rPr lang="en-GB" dirty="0"/>
              <a:t>Better performance in Q2/Q4 than Q1/Q3 </a:t>
            </a:r>
          </a:p>
          <a:p>
            <a:pPr>
              <a:lnSpc>
                <a:spcPct val="120000"/>
              </a:lnSpc>
            </a:pPr>
            <a:r>
              <a:rPr lang="en-GB" dirty="0"/>
              <a:t>Over prediction of NO</a:t>
            </a:r>
            <a:r>
              <a:rPr lang="en-GB" baseline="-25000" dirty="0"/>
              <a:t>3</a:t>
            </a:r>
            <a:r>
              <a:rPr lang="en-GB" dirty="0"/>
              <a:t> in colder months</a:t>
            </a:r>
          </a:p>
          <a:p>
            <a:pPr>
              <a:lnSpc>
                <a:spcPct val="120000"/>
              </a:lnSpc>
            </a:pPr>
            <a:r>
              <a:rPr lang="en-GB" dirty="0"/>
              <a:t>Tendency to over-estimate in the southwest due to overstated dust </a:t>
            </a:r>
          </a:p>
        </p:txBody>
      </p:sp>
      <p:graphicFrame>
        <p:nvGraphicFramePr>
          <p:cNvPr id="4" name="Table 3">
            <a:extLst>
              <a:ext uri="{FF2B5EF4-FFF2-40B4-BE49-F238E27FC236}">
                <a16:creationId xmlns:a16="http://schemas.microsoft.com/office/drawing/2014/main" id="{B09F2038-3ACE-4D92-B818-0E834DA3A6B2}"/>
              </a:ext>
            </a:extLst>
          </p:cNvPr>
          <p:cNvGraphicFramePr>
            <a:graphicFrameLocks noGrp="1"/>
          </p:cNvGraphicFramePr>
          <p:nvPr>
            <p:extLst>
              <p:ext uri="{D42A27DB-BD31-4B8C-83A1-F6EECF244321}">
                <p14:modId xmlns:p14="http://schemas.microsoft.com/office/powerpoint/2010/main" val="2359296897"/>
              </p:ext>
            </p:extLst>
          </p:nvPr>
        </p:nvGraphicFramePr>
        <p:xfrm>
          <a:off x="6819472" y="951569"/>
          <a:ext cx="4928034" cy="2351850"/>
        </p:xfrm>
        <a:graphic>
          <a:graphicData uri="http://schemas.openxmlformats.org/drawingml/2006/table">
            <a:tbl>
              <a:tblPr firstRow="1" firstCol="1" bandRow="1">
                <a:tableStyleId>{5C22544A-7EE6-4342-B048-85BDC9FD1C3A}</a:tableStyleId>
              </a:tblPr>
              <a:tblGrid>
                <a:gridCol w="1253177">
                  <a:extLst>
                    <a:ext uri="{9D8B030D-6E8A-4147-A177-3AD203B41FA5}">
                      <a16:colId xmlns:a16="http://schemas.microsoft.com/office/drawing/2014/main" val="4151809836"/>
                    </a:ext>
                  </a:extLst>
                </a:gridCol>
                <a:gridCol w="1016090">
                  <a:extLst>
                    <a:ext uri="{9D8B030D-6E8A-4147-A177-3AD203B41FA5}">
                      <a16:colId xmlns:a16="http://schemas.microsoft.com/office/drawing/2014/main" val="4072202209"/>
                    </a:ext>
                  </a:extLst>
                </a:gridCol>
                <a:gridCol w="1270429">
                  <a:extLst>
                    <a:ext uri="{9D8B030D-6E8A-4147-A177-3AD203B41FA5}">
                      <a16:colId xmlns:a16="http://schemas.microsoft.com/office/drawing/2014/main" val="1257247661"/>
                    </a:ext>
                  </a:extLst>
                </a:gridCol>
                <a:gridCol w="1388338">
                  <a:extLst>
                    <a:ext uri="{9D8B030D-6E8A-4147-A177-3AD203B41FA5}">
                      <a16:colId xmlns:a16="http://schemas.microsoft.com/office/drawing/2014/main" val="2425630447"/>
                    </a:ext>
                  </a:extLst>
                </a:gridCol>
              </a:tblGrid>
              <a:tr h="783950">
                <a:tc>
                  <a:txBody>
                    <a:bodyPr/>
                    <a:lstStyle/>
                    <a:p>
                      <a:pPr marL="36195" marR="71755">
                        <a:lnSpc>
                          <a:spcPct val="100000"/>
                        </a:lnSpc>
                        <a:spcBef>
                          <a:spcPts val="200"/>
                        </a:spcBef>
                        <a:spcAft>
                          <a:spcPts val="200"/>
                        </a:spcAft>
                      </a:pPr>
                      <a:r>
                        <a:rPr lang="en-US" sz="1600" dirty="0">
                          <a:effectLst/>
                          <a:latin typeface="+mj-lt"/>
                          <a:cs typeface="Arial" panose="020B0604020202020204" pitchFamily="34" charset="0"/>
                        </a:rPr>
                        <a:t>Period</a:t>
                      </a:r>
                      <a:endParaRPr lang="en-US" sz="1600" b="1" dirty="0">
                        <a:effectLst/>
                        <a:latin typeface="+mj-lt"/>
                        <a:ea typeface="Verdana" panose="020B0604030504040204" pitchFamily="34" charset="0"/>
                        <a:cs typeface="Arial" panose="020B0604020202020204" pitchFamily="34" charset="0"/>
                      </a:endParaRPr>
                    </a:p>
                  </a:txBody>
                  <a:tcPr marL="68546" marR="68546" marT="0" marB="0" anchor="ctr"/>
                </a:tc>
                <a:tc>
                  <a:txBody>
                    <a:bodyPr/>
                    <a:lstStyle/>
                    <a:p>
                      <a:pPr marL="36195" marR="71755" algn="ctr">
                        <a:lnSpc>
                          <a:spcPct val="100000"/>
                        </a:lnSpc>
                        <a:spcBef>
                          <a:spcPts val="200"/>
                        </a:spcBef>
                        <a:spcAft>
                          <a:spcPts val="600"/>
                        </a:spcAft>
                      </a:pPr>
                      <a:r>
                        <a:rPr lang="en-US" sz="1600" dirty="0">
                          <a:effectLst/>
                          <a:latin typeface="+mj-lt"/>
                          <a:cs typeface="Arial" panose="020B0604020202020204" pitchFamily="34" charset="0"/>
                        </a:rPr>
                        <a:t>NMB (%)</a:t>
                      </a:r>
                      <a:endParaRPr lang="en-US" sz="1600" b="1" dirty="0">
                        <a:effectLst/>
                        <a:latin typeface="+mj-lt"/>
                        <a:ea typeface="Verdana" panose="020B0604030504040204" pitchFamily="34" charset="0"/>
                        <a:cs typeface="Arial" panose="020B0604020202020204" pitchFamily="34" charset="0"/>
                      </a:endParaRPr>
                    </a:p>
                  </a:txBody>
                  <a:tcPr marL="68546" marR="68546" marT="0" marB="0" anchor="ctr"/>
                </a:tc>
                <a:tc>
                  <a:txBody>
                    <a:bodyPr/>
                    <a:lstStyle/>
                    <a:p>
                      <a:pPr marL="36195" marR="71755" algn="ctr">
                        <a:lnSpc>
                          <a:spcPct val="100000"/>
                        </a:lnSpc>
                        <a:spcBef>
                          <a:spcPts val="200"/>
                        </a:spcBef>
                        <a:spcAft>
                          <a:spcPts val="600"/>
                        </a:spcAft>
                      </a:pPr>
                      <a:r>
                        <a:rPr lang="en-US" sz="1600" dirty="0">
                          <a:effectLst/>
                          <a:latin typeface="+mj-lt"/>
                          <a:cs typeface="Arial" panose="020B0604020202020204" pitchFamily="34" charset="0"/>
                        </a:rPr>
                        <a:t>NME</a:t>
                      </a:r>
                      <a:br>
                        <a:rPr lang="en-US" sz="1600" dirty="0">
                          <a:effectLst/>
                          <a:latin typeface="+mj-lt"/>
                          <a:cs typeface="Arial" panose="020B0604020202020204" pitchFamily="34" charset="0"/>
                        </a:rPr>
                      </a:br>
                      <a:r>
                        <a:rPr lang="en-US" sz="1600" dirty="0">
                          <a:effectLst/>
                          <a:latin typeface="+mj-lt"/>
                          <a:cs typeface="Arial" panose="020B0604020202020204" pitchFamily="34" charset="0"/>
                        </a:rPr>
                        <a:t> (%)</a:t>
                      </a:r>
                      <a:endParaRPr lang="en-US" sz="1600" b="1" dirty="0">
                        <a:effectLst/>
                        <a:latin typeface="+mj-lt"/>
                        <a:ea typeface="Verdana" panose="020B0604030504040204" pitchFamily="34" charset="0"/>
                        <a:cs typeface="Arial" panose="020B0604020202020204" pitchFamily="34" charset="0"/>
                      </a:endParaRPr>
                    </a:p>
                  </a:txBody>
                  <a:tcPr marL="68546" marR="68546" marT="0" marB="0" anchor="ctr"/>
                </a:tc>
                <a:tc>
                  <a:txBody>
                    <a:bodyPr/>
                    <a:lstStyle/>
                    <a:p>
                      <a:pPr marL="36195" marR="71755" algn="ctr">
                        <a:lnSpc>
                          <a:spcPct val="100000"/>
                        </a:lnSpc>
                        <a:spcBef>
                          <a:spcPts val="200"/>
                        </a:spcBef>
                        <a:spcAft>
                          <a:spcPts val="200"/>
                        </a:spcAft>
                      </a:pPr>
                      <a:r>
                        <a:rPr lang="en-US" sz="1400" dirty="0">
                          <a:effectLst/>
                          <a:latin typeface="+mj-lt"/>
                          <a:cs typeface="Arial" panose="020B0604020202020204" pitchFamily="34" charset="0"/>
                        </a:rPr>
                        <a:t>Correlation</a:t>
                      </a:r>
                    </a:p>
                    <a:p>
                      <a:pPr marL="36195" marR="71755" algn="ctr">
                        <a:lnSpc>
                          <a:spcPct val="100000"/>
                        </a:lnSpc>
                        <a:spcBef>
                          <a:spcPts val="200"/>
                        </a:spcBef>
                        <a:spcAft>
                          <a:spcPts val="200"/>
                        </a:spcAft>
                      </a:pPr>
                      <a:r>
                        <a:rPr lang="en-US" sz="1400" dirty="0">
                          <a:effectLst/>
                          <a:latin typeface="+mj-lt"/>
                          <a:cs typeface="Arial" panose="020B0604020202020204" pitchFamily="34" charset="0"/>
                        </a:rPr>
                        <a:t> (r)</a:t>
                      </a:r>
                      <a:endParaRPr lang="en-US" sz="1400" b="1" dirty="0">
                        <a:effectLst/>
                        <a:latin typeface="+mj-lt"/>
                        <a:ea typeface="Verdana" panose="020B0604030504040204" pitchFamily="34" charset="0"/>
                        <a:cs typeface="Arial" panose="020B0604020202020204" pitchFamily="34" charset="0"/>
                      </a:endParaRPr>
                    </a:p>
                  </a:txBody>
                  <a:tcPr marL="68546" marR="68546" marT="0" marB="0" anchor="ctr"/>
                </a:tc>
                <a:extLst>
                  <a:ext uri="{0D108BD9-81ED-4DB2-BD59-A6C34878D82A}">
                    <a16:rowId xmlns:a16="http://schemas.microsoft.com/office/drawing/2014/main" val="1057412827"/>
                  </a:ext>
                </a:extLst>
              </a:tr>
              <a:tr h="391975">
                <a:tc>
                  <a:txBody>
                    <a:bodyPr/>
                    <a:lstStyle/>
                    <a:p>
                      <a:pPr marL="36195" marR="71755">
                        <a:lnSpc>
                          <a:spcPct val="100000"/>
                        </a:lnSpc>
                        <a:spcBef>
                          <a:spcPts val="200"/>
                        </a:spcBef>
                        <a:spcAft>
                          <a:spcPts val="200"/>
                        </a:spcAft>
                      </a:pPr>
                      <a:r>
                        <a:rPr lang="da-DK" sz="1600" dirty="0">
                          <a:effectLst/>
                          <a:latin typeface="+mj-lt"/>
                          <a:ea typeface="Verdana" panose="020B0604030504040204" pitchFamily="34" charset="0"/>
                          <a:cs typeface="Arial" panose="020B0604020202020204" pitchFamily="34" charset="0"/>
                        </a:rPr>
                        <a:t>Q1</a:t>
                      </a:r>
                      <a:endParaRPr lang="en-US" sz="1600" dirty="0">
                        <a:effectLst/>
                        <a:latin typeface="+mj-lt"/>
                        <a:ea typeface="Verdana" panose="020B0604030504040204" pitchFamily="34" charset="0"/>
                        <a:cs typeface="Arial" panose="020B0604020202020204" pitchFamily="34" charset="0"/>
                      </a:endParaRPr>
                    </a:p>
                  </a:txBody>
                  <a:tcPr marL="68546" marR="68546" marT="0" marB="0" anchor="ctr"/>
                </a:tc>
                <a:tc>
                  <a:txBody>
                    <a:bodyPr/>
                    <a:lstStyle/>
                    <a:p>
                      <a:pPr marL="0" marR="0" algn="ctr">
                        <a:lnSpc>
                          <a:spcPct val="100000"/>
                        </a:lnSpc>
                        <a:spcBef>
                          <a:spcPts val="0"/>
                        </a:spcBef>
                        <a:spcAft>
                          <a:spcPts val="0"/>
                        </a:spcAft>
                      </a:pPr>
                      <a:r>
                        <a:rPr lang="en-US" sz="1600" dirty="0">
                          <a:solidFill>
                            <a:schemeClr val="accent4">
                              <a:lumMod val="75000"/>
                            </a:schemeClr>
                          </a:solidFill>
                          <a:effectLst/>
                          <a:latin typeface="+mj-lt"/>
                          <a:ea typeface="Verdana" panose="020B0604030504040204" pitchFamily="34" charset="0"/>
                          <a:cs typeface="Times New Roman" panose="02020603050405020304" pitchFamily="18" charset="0"/>
                        </a:rPr>
                        <a:t>68</a:t>
                      </a:r>
                      <a:endParaRPr lang="en-US" sz="1800" dirty="0">
                        <a:solidFill>
                          <a:schemeClr val="accent4">
                            <a:lumMod val="75000"/>
                          </a:schemeClr>
                        </a:solidFill>
                        <a:effectLst/>
                        <a:latin typeface="+mj-lt"/>
                        <a:ea typeface="Verdana" panose="020B060403050404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600" dirty="0">
                          <a:solidFill>
                            <a:schemeClr val="accent4">
                              <a:lumMod val="75000"/>
                            </a:schemeClr>
                          </a:solidFill>
                          <a:effectLst/>
                          <a:latin typeface="+mj-lt"/>
                          <a:ea typeface="Verdana" panose="020B0604030504040204" pitchFamily="34" charset="0"/>
                          <a:cs typeface="Times New Roman" panose="02020603050405020304" pitchFamily="18" charset="0"/>
                        </a:rPr>
                        <a:t>104</a:t>
                      </a:r>
                      <a:endParaRPr lang="en-US" sz="1800" dirty="0">
                        <a:solidFill>
                          <a:schemeClr val="accent4">
                            <a:lumMod val="75000"/>
                          </a:schemeClr>
                        </a:solidFill>
                        <a:effectLst/>
                        <a:latin typeface="+mj-lt"/>
                        <a:ea typeface="Verdana" panose="020B0604030504040204" pitchFamily="34" charset="0"/>
                        <a:cs typeface="Times New Roman" panose="02020603050405020304" pitchFamily="18" charset="0"/>
                      </a:endParaRPr>
                    </a:p>
                  </a:txBody>
                  <a:tcPr marL="0" marR="0" marT="0" marB="0"/>
                </a:tc>
                <a:tc>
                  <a:txBody>
                    <a:bodyPr/>
                    <a:lstStyle/>
                    <a:p>
                      <a:pPr marL="0" marR="0" algn="ctr">
                        <a:lnSpc>
                          <a:spcPct val="100000"/>
                        </a:lnSpc>
                        <a:spcBef>
                          <a:spcPts val="0"/>
                        </a:spcBef>
                        <a:spcAft>
                          <a:spcPts val="0"/>
                        </a:spcAft>
                      </a:pPr>
                      <a:r>
                        <a:rPr lang="en-US" sz="1600" dirty="0">
                          <a:effectLst/>
                          <a:latin typeface="+mj-lt"/>
                          <a:ea typeface="Verdana" panose="020B0604030504040204" pitchFamily="34" charset="0"/>
                          <a:cs typeface="Times New Roman" panose="02020603050405020304" pitchFamily="18" charset="0"/>
                        </a:rPr>
                        <a:t>0.21</a:t>
                      </a:r>
                      <a:endParaRPr lang="en-US" sz="1800" dirty="0">
                        <a:effectLst/>
                        <a:latin typeface="+mj-lt"/>
                        <a:ea typeface="Verdan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332791694"/>
                  </a:ext>
                </a:extLst>
              </a:tr>
              <a:tr h="391975">
                <a:tc>
                  <a:txBody>
                    <a:bodyPr/>
                    <a:lstStyle/>
                    <a:p>
                      <a:pPr marL="36195" marR="71755">
                        <a:lnSpc>
                          <a:spcPct val="100000"/>
                        </a:lnSpc>
                        <a:spcBef>
                          <a:spcPts val="200"/>
                        </a:spcBef>
                        <a:spcAft>
                          <a:spcPts val="200"/>
                        </a:spcAft>
                      </a:pPr>
                      <a:r>
                        <a:rPr lang="da-DK" sz="1600" dirty="0">
                          <a:effectLst/>
                          <a:latin typeface="+mj-lt"/>
                          <a:ea typeface="Verdana" panose="020B0604030504040204" pitchFamily="34" charset="0"/>
                          <a:cs typeface="Arial" panose="020B0604020202020204" pitchFamily="34" charset="0"/>
                        </a:rPr>
                        <a:t>Q2</a:t>
                      </a:r>
                      <a:endParaRPr lang="en-US" sz="1600" dirty="0">
                        <a:effectLst/>
                        <a:latin typeface="+mj-lt"/>
                        <a:ea typeface="Verdana" panose="020B0604030504040204" pitchFamily="34" charset="0"/>
                        <a:cs typeface="Arial" panose="020B0604020202020204" pitchFamily="34" charset="0"/>
                      </a:endParaRPr>
                    </a:p>
                  </a:txBody>
                  <a:tcPr marL="68546" marR="68546" marT="0" marB="0" anchor="ctr"/>
                </a:tc>
                <a:tc>
                  <a:txBody>
                    <a:bodyPr/>
                    <a:lstStyle/>
                    <a:p>
                      <a:pPr marL="0" marR="0" algn="ctr">
                        <a:lnSpc>
                          <a:spcPct val="100000"/>
                        </a:lnSpc>
                        <a:spcBef>
                          <a:spcPts val="0"/>
                        </a:spcBef>
                        <a:spcAft>
                          <a:spcPts val="0"/>
                        </a:spcAft>
                      </a:pPr>
                      <a:r>
                        <a:rPr lang="en-US" sz="1600">
                          <a:effectLst/>
                          <a:latin typeface="+mj-lt"/>
                          <a:ea typeface="Verdana" panose="020B0604030504040204" pitchFamily="34" charset="0"/>
                          <a:cs typeface="Times New Roman" panose="02020603050405020304" pitchFamily="18" charset="0"/>
                        </a:rPr>
                        <a:t>3.8</a:t>
                      </a:r>
                      <a:endParaRPr lang="en-US" sz="1800">
                        <a:effectLst/>
                        <a:latin typeface="+mj-lt"/>
                        <a:ea typeface="Verdana" panose="020B060403050404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600" dirty="0">
                          <a:effectLst/>
                          <a:latin typeface="+mj-lt"/>
                          <a:ea typeface="Verdana" panose="020B0604030504040204" pitchFamily="34" charset="0"/>
                          <a:cs typeface="Times New Roman" panose="02020603050405020304" pitchFamily="18" charset="0"/>
                        </a:rPr>
                        <a:t>48</a:t>
                      </a:r>
                      <a:endParaRPr lang="en-US" sz="1800" dirty="0">
                        <a:effectLst/>
                        <a:latin typeface="+mj-lt"/>
                        <a:ea typeface="Verdana" panose="020B0604030504040204" pitchFamily="34" charset="0"/>
                        <a:cs typeface="Times New Roman" panose="02020603050405020304" pitchFamily="18" charset="0"/>
                      </a:endParaRPr>
                    </a:p>
                  </a:txBody>
                  <a:tcPr marL="0" marR="0" marT="0" marB="0"/>
                </a:tc>
                <a:tc>
                  <a:txBody>
                    <a:bodyPr/>
                    <a:lstStyle/>
                    <a:p>
                      <a:pPr marL="0" marR="0" algn="ctr">
                        <a:lnSpc>
                          <a:spcPct val="100000"/>
                        </a:lnSpc>
                        <a:spcBef>
                          <a:spcPts val="0"/>
                        </a:spcBef>
                        <a:spcAft>
                          <a:spcPts val="0"/>
                        </a:spcAft>
                      </a:pPr>
                      <a:r>
                        <a:rPr lang="en-US" sz="1600">
                          <a:effectLst/>
                          <a:latin typeface="+mj-lt"/>
                          <a:ea typeface="Verdana" panose="020B0604030504040204" pitchFamily="34" charset="0"/>
                          <a:cs typeface="Times New Roman" panose="02020603050405020304" pitchFamily="18" charset="0"/>
                        </a:rPr>
                        <a:t>0.25</a:t>
                      </a:r>
                      <a:endParaRPr lang="en-US" sz="1800">
                        <a:effectLst/>
                        <a:latin typeface="+mj-lt"/>
                        <a:ea typeface="Verdan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510108098"/>
                  </a:ext>
                </a:extLst>
              </a:tr>
              <a:tr h="391975">
                <a:tc>
                  <a:txBody>
                    <a:bodyPr/>
                    <a:lstStyle/>
                    <a:p>
                      <a:pPr marL="36195" marR="71755">
                        <a:lnSpc>
                          <a:spcPct val="100000"/>
                        </a:lnSpc>
                        <a:spcBef>
                          <a:spcPts val="200"/>
                        </a:spcBef>
                        <a:spcAft>
                          <a:spcPts val="200"/>
                        </a:spcAft>
                      </a:pPr>
                      <a:r>
                        <a:rPr lang="da-DK" sz="1600" dirty="0">
                          <a:effectLst/>
                          <a:latin typeface="+mj-lt"/>
                          <a:ea typeface="Verdana" panose="020B0604030504040204" pitchFamily="34" charset="0"/>
                          <a:cs typeface="Arial" panose="020B0604020202020204" pitchFamily="34" charset="0"/>
                        </a:rPr>
                        <a:t>Q3</a:t>
                      </a:r>
                      <a:endParaRPr lang="en-US" sz="1600" dirty="0">
                        <a:effectLst/>
                        <a:latin typeface="+mj-lt"/>
                        <a:ea typeface="Verdana" panose="020B0604030504040204" pitchFamily="34" charset="0"/>
                        <a:cs typeface="Arial" panose="020B0604020202020204" pitchFamily="34" charset="0"/>
                      </a:endParaRPr>
                    </a:p>
                  </a:txBody>
                  <a:tcPr marL="68546" marR="68546" marT="0" marB="0" anchor="ctr"/>
                </a:tc>
                <a:tc>
                  <a:txBody>
                    <a:bodyPr/>
                    <a:lstStyle/>
                    <a:p>
                      <a:pPr marL="0" marR="0" algn="ctr">
                        <a:lnSpc>
                          <a:spcPct val="100000"/>
                        </a:lnSpc>
                        <a:spcBef>
                          <a:spcPts val="0"/>
                        </a:spcBef>
                        <a:spcAft>
                          <a:spcPts val="0"/>
                        </a:spcAft>
                      </a:pPr>
                      <a:r>
                        <a:rPr lang="en-US" sz="1600">
                          <a:effectLst/>
                          <a:latin typeface="+mj-lt"/>
                          <a:ea typeface="Verdana" panose="020B0604030504040204" pitchFamily="34" charset="0"/>
                          <a:cs typeface="Times New Roman" panose="02020603050405020304" pitchFamily="18" charset="0"/>
                        </a:rPr>
                        <a:t>8.8</a:t>
                      </a:r>
                      <a:endParaRPr lang="en-US" sz="1800">
                        <a:effectLst/>
                        <a:latin typeface="+mj-lt"/>
                        <a:ea typeface="Verdana" panose="020B060403050404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600" dirty="0">
                          <a:effectLst/>
                          <a:latin typeface="+mj-lt"/>
                          <a:ea typeface="Verdana" panose="020B0604030504040204" pitchFamily="34" charset="0"/>
                          <a:cs typeface="Times New Roman" panose="02020603050405020304" pitchFamily="18" charset="0"/>
                        </a:rPr>
                        <a:t>51</a:t>
                      </a:r>
                      <a:endParaRPr lang="en-US" sz="1800" dirty="0">
                        <a:effectLst/>
                        <a:latin typeface="+mj-lt"/>
                        <a:ea typeface="Verdana" panose="020B0604030504040204" pitchFamily="34" charset="0"/>
                        <a:cs typeface="Times New Roman" panose="02020603050405020304" pitchFamily="18" charset="0"/>
                      </a:endParaRPr>
                    </a:p>
                  </a:txBody>
                  <a:tcPr marL="0" marR="0" marT="0" marB="0"/>
                </a:tc>
                <a:tc>
                  <a:txBody>
                    <a:bodyPr/>
                    <a:lstStyle/>
                    <a:p>
                      <a:pPr marL="0" marR="0" algn="ctr">
                        <a:lnSpc>
                          <a:spcPct val="100000"/>
                        </a:lnSpc>
                        <a:spcBef>
                          <a:spcPts val="0"/>
                        </a:spcBef>
                        <a:spcAft>
                          <a:spcPts val="0"/>
                        </a:spcAft>
                      </a:pPr>
                      <a:r>
                        <a:rPr lang="en-US" sz="1600">
                          <a:effectLst/>
                          <a:latin typeface="+mj-lt"/>
                          <a:ea typeface="Verdana" panose="020B0604030504040204" pitchFamily="34" charset="0"/>
                          <a:cs typeface="Times New Roman" panose="02020603050405020304" pitchFamily="18" charset="0"/>
                        </a:rPr>
                        <a:t>0.49</a:t>
                      </a:r>
                      <a:endParaRPr lang="en-US" sz="1800">
                        <a:effectLst/>
                        <a:latin typeface="+mj-lt"/>
                        <a:ea typeface="Verdan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381784373"/>
                  </a:ext>
                </a:extLst>
              </a:tr>
              <a:tr h="391975">
                <a:tc>
                  <a:txBody>
                    <a:bodyPr/>
                    <a:lstStyle/>
                    <a:p>
                      <a:pPr marL="36195" marR="71755">
                        <a:lnSpc>
                          <a:spcPct val="100000"/>
                        </a:lnSpc>
                        <a:spcBef>
                          <a:spcPts val="200"/>
                        </a:spcBef>
                        <a:spcAft>
                          <a:spcPts val="200"/>
                        </a:spcAft>
                      </a:pPr>
                      <a:r>
                        <a:rPr lang="da-DK" sz="1600" dirty="0">
                          <a:effectLst/>
                          <a:latin typeface="+mj-lt"/>
                          <a:ea typeface="Verdana" panose="020B0604030504040204" pitchFamily="34" charset="0"/>
                          <a:cs typeface="Arial" panose="020B0604020202020204" pitchFamily="34" charset="0"/>
                        </a:rPr>
                        <a:t>Q4</a:t>
                      </a:r>
                      <a:endParaRPr lang="en-US" sz="1600" dirty="0">
                        <a:effectLst/>
                        <a:latin typeface="+mj-lt"/>
                        <a:ea typeface="Verdana" panose="020B0604030504040204" pitchFamily="34" charset="0"/>
                        <a:cs typeface="Arial" panose="020B0604020202020204" pitchFamily="34" charset="0"/>
                      </a:endParaRPr>
                    </a:p>
                  </a:txBody>
                  <a:tcPr marL="68546" marR="68546" marT="0" marB="0" anchor="ctr"/>
                </a:tc>
                <a:tc>
                  <a:txBody>
                    <a:bodyPr/>
                    <a:lstStyle/>
                    <a:p>
                      <a:pPr marL="0" marR="0" algn="ctr">
                        <a:lnSpc>
                          <a:spcPct val="100000"/>
                        </a:lnSpc>
                        <a:spcBef>
                          <a:spcPts val="0"/>
                        </a:spcBef>
                        <a:spcAft>
                          <a:spcPts val="0"/>
                        </a:spcAft>
                      </a:pPr>
                      <a:r>
                        <a:rPr lang="en-US" sz="1600" dirty="0">
                          <a:solidFill>
                            <a:schemeClr val="accent4">
                              <a:lumMod val="75000"/>
                            </a:schemeClr>
                          </a:solidFill>
                          <a:effectLst/>
                          <a:latin typeface="+mj-lt"/>
                          <a:ea typeface="Verdana" panose="020B0604030504040204" pitchFamily="34" charset="0"/>
                          <a:cs typeface="Times New Roman" panose="02020603050405020304" pitchFamily="18" charset="0"/>
                        </a:rPr>
                        <a:t>38</a:t>
                      </a:r>
                      <a:endParaRPr lang="en-US" sz="1800" dirty="0">
                        <a:solidFill>
                          <a:schemeClr val="accent4">
                            <a:lumMod val="75000"/>
                          </a:schemeClr>
                        </a:solidFill>
                        <a:effectLst/>
                        <a:latin typeface="+mj-lt"/>
                        <a:ea typeface="Verdana" panose="020B060403050404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600" dirty="0">
                          <a:solidFill>
                            <a:schemeClr val="accent4">
                              <a:lumMod val="75000"/>
                            </a:schemeClr>
                          </a:solidFill>
                          <a:effectLst/>
                          <a:latin typeface="+mj-lt"/>
                          <a:ea typeface="Verdana" panose="020B0604030504040204" pitchFamily="34" charset="0"/>
                          <a:cs typeface="Times New Roman" panose="02020603050405020304" pitchFamily="18" charset="0"/>
                        </a:rPr>
                        <a:t>91</a:t>
                      </a:r>
                      <a:endParaRPr lang="en-US" sz="1800" dirty="0">
                        <a:solidFill>
                          <a:schemeClr val="accent4">
                            <a:lumMod val="75000"/>
                          </a:schemeClr>
                        </a:solidFill>
                        <a:effectLst/>
                        <a:latin typeface="+mj-lt"/>
                        <a:ea typeface="Verdana" panose="020B0604030504040204" pitchFamily="34" charset="0"/>
                        <a:cs typeface="Times New Roman" panose="02020603050405020304" pitchFamily="18" charset="0"/>
                      </a:endParaRPr>
                    </a:p>
                  </a:txBody>
                  <a:tcPr marL="0" marR="0" marT="0" marB="0"/>
                </a:tc>
                <a:tc>
                  <a:txBody>
                    <a:bodyPr/>
                    <a:lstStyle/>
                    <a:p>
                      <a:pPr marL="0" marR="0" algn="ctr">
                        <a:lnSpc>
                          <a:spcPct val="100000"/>
                        </a:lnSpc>
                        <a:spcBef>
                          <a:spcPts val="0"/>
                        </a:spcBef>
                        <a:spcAft>
                          <a:spcPts val="0"/>
                        </a:spcAft>
                      </a:pPr>
                      <a:r>
                        <a:rPr lang="en-US" sz="1600" dirty="0">
                          <a:effectLst/>
                          <a:latin typeface="+mj-lt"/>
                          <a:ea typeface="Verdana" panose="020B0604030504040204" pitchFamily="34" charset="0"/>
                          <a:cs typeface="Times New Roman" panose="02020603050405020304" pitchFamily="18" charset="0"/>
                        </a:rPr>
                        <a:t>0.24</a:t>
                      </a:r>
                      <a:endParaRPr lang="en-US" sz="1800" dirty="0">
                        <a:effectLst/>
                        <a:latin typeface="+mj-lt"/>
                        <a:ea typeface="Verdan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745000918"/>
                  </a:ext>
                </a:extLst>
              </a:tr>
            </a:tbl>
          </a:graphicData>
        </a:graphic>
      </p:graphicFrame>
      <p:sp>
        <p:nvSpPr>
          <p:cNvPr id="5" name="Rectangle 4">
            <a:extLst>
              <a:ext uri="{FF2B5EF4-FFF2-40B4-BE49-F238E27FC236}">
                <a16:creationId xmlns:a16="http://schemas.microsoft.com/office/drawing/2014/main" id="{298D2BA6-50B3-4B92-9C0A-CEB66CF9FCAB}"/>
              </a:ext>
            </a:extLst>
          </p:cNvPr>
          <p:cNvSpPr/>
          <p:nvPr/>
        </p:nvSpPr>
        <p:spPr>
          <a:xfrm>
            <a:off x="6708680" y="3366894"/>
            <a:ext cx="5149615" cy="307777"/>
          </a:xfrm>
          <a:prstGeom prst="rect">
            <a:avLst/>
          </a:prstGeom>
        </p:spPr>
        <p:txBody>
          <a:bodyPr wrap="none">
            <a:spAutoFit/>
          </a:bodyPr>
          <a:lstStyle/>
          <a:p>
            <a:r>
              <a:rPr lang="en-GB" sz="1400" dirty="0"/>
              <a:t>Performance Criteria: Bias </a:t>
            </a:r>
            <a:r>
              <a:rPr lang="en-US" sz="1400" dirty="0"/>
              <a:t>&lt;±30%, Error &lt; 50%, r &gt; 0.4</a:t>
            </a:r>
          </a:p>
        </p:txBody>
      </p:sp>
      <p:sp>
        <p:nvSpPr>
          <p:cNvPr id="6" name="Slide Number Placeholder 5">
            <a:extLst>
              <a:ext uri="{FF2B5EF4-FFF2-40B4-BE49-F238E27FC236}">
                <a16:creationId xmlns:a16="http://schemas.microsoft.com/office/drawing/2014/main" id="{3B8E1405-86F7-4474-B6FC-DD9F2B893365}"/>
              </a:ext>
            </a:extLst>
          </p:cNvPr>
          <p:cNvSpPr>
            <a:spLocks noGrp="1"/>
          </p:cNvSpPr>
          <p:nvPr>
            <p:ph type="sldNum" sz="quarter" idx="10"/>
          </p:nvPr>
        </p:nvSpPr>
        <p:spPr>
          <a:xfrm>
            <a:off x="10905779" y="6282423"/>
            <a:ext cx="479876" cy="155591"/>
          </a:xfrm>
          <a:prstGeom prst="rect">
            <a:avLst/>
          </a:prstGeom>
        </p:spPr>
        <p:txBody>
          <a:bodyPr vert="horz" wrap="square" lIns="0" tIns="0" rIns="0" bIns="0" numCol="1" anchor="ctr" anchorCtr="0" compatLnSpc="1">
            <a:prstTxWarp prst="textNoShape">
              <a:avLst/>
            </a:prstTxWarp>
          </a:bodyPr>
          <a:lstStyle>
            <a:defPPr>
              <a:defRPr lang="en-US"/>
            </a:defPPr>
            <a:lvl1pPr marL="0" indent="0" algn="r" defTabSz="457143" rtl="0" eaLnBrk="1" fontAlgn="base" hangingPunct="1">
              <a:lnSpc>
                <a:spcPct val="100000"/>
              </a:lnSpc>
              <a:spcBef>
                <a:spcPct val="0"/>
              </a:spcBef>
              <a:spcAft>
                <a:spcPts val="1200"/>
              </a:spcAft>
              <a:buFont typeface="Arial" panose="020B0604020202020204" pitchFamily="34" charset="0"/>
              <a:buChar char="​"/>
              <a:defRPr sz="800" b="0" kern="1200" spc="-50" baseline="0">
                <a:solidFill>
                  <a:schemeClr val="tx1"/>
                </a:solidFill>
                <a:latin typeface="Verdana"/>
                <a:ea typeface="Verdana" pitchFamily="34" charset="0"/>
                <a:cs typeface="Verdana" pitchFamily="34" charset="0"/>
              </a:defRPr>
            </a:lvl1pPr>
            <a:lvl2pPr marL="251975" indent="-251975" algn="l" defTabSz="457143" rtl="0" eaLnBrk="1" fontAlgn="base" hangingPunct="1">
              <a:lnSpc>
                <a:spcPct val="100000"/>
              </a:lnSpc>
              <a:spcBef>
                <a:spcPct val="0"/>
              </a:spcBef>
              <a:spcAft>
                <a:spcPts val="1200"/>
              </a:spcAft>
              <a:buFont typeface="Verdana" pitchFamily="34" charset="0"/>
              <a:buChar char="•"/>
              <a:defRPr sz="1800" kern="1200" spc="-50">
                <a:solidFill>
                  <a:schemeClr val="tx1"/>
                </a:solidFill>
                <a:latin typeface="Verdana"/>
                <a:ea typeface="Verdana" pitchFamily="34" charset="0"/>
                <a:cs typeface="+mn-cs"/>
              </a:defRPr>
            </a:lvl2pPr>
            <a:lvl3pPr marL="647935" indent="-251975" algn="l" defTabSz="457143" rtl="0" eaLnBrk="1" fontAlgn="base" hangingPunct="1">
              <a:lnSpc>
                <a:spcPct val="100000"/>
              </a:lnSpc>
              <a:spcBef>
                <a:spcPct val="0"/>
              </a:spcBef>
              <a:spcAft>
                <a:spcPts val="1200"/>
              </a:spcAft>
              <a:buFont typeface="Verdana" pitchFamily="34" charset="0"/>
              <a:buChar char="•"/>
              <a:defRPr sz="1600" kern="1200" spc="-50">
                <a:solidFill>
                  <a:schemeClr val="tx1"/>
                </a:solidFill>
                <a:latin typeface="Verdana"/>
                <a:ea typeface="Verdana" pitchFamily="34" charset="0"/>
                <a:cs typeface="+mn-cs"/>
              </a:defRPr>
            </a:lvl3pPr>
            <a:lvl4pPr marL="979102" indent="-251975" algn="l" defTabSz="457143" rtl="0" eaLnBrk="1" fontAlgn="base" hangingPunct="1">
              <a:lnSpc>
                <a:spcPct val="100000"/>
              </a:lnSpc>
              <a:spcBef>
                <a:spcPct val="0"/>
              </a:spcBef>
              <a:spcAft>
                <a:spcPts val="1200"/>
              </a:spcAft>
              <a:buFont typeface="Verdana" panose="020B0604030504040204" pitchFamily="34" charset="0"/>
              <a:buChar char="•"/>
              <a:defRPr sz="1400" kern="1200" spc="-50">
                <a:solidFill>
                  <a:schemeClr val="tx1"/>
                </a:solidFill>
                <a:latin typeface="Verdana"/>
                <a:ea typeface="Verdana" pitchFamily="34" charset="0"/>
                <a:cs typeface="+mn-cs"/>
              </a:defRPr>
            </a:lvl4pPr>
            <a:lvl5pPr marL="0" indent="0" algn="l" defTabSz="457143" rtl="0" eaLnBrk="1" fontAlgn="base" hangingPunct="1">
              <a:lnSpc>
                <a:spcPct val="80000"/>
              </a:lnSpc>
              <a:spcBef>
                <a:spcPct val="0"/>
              </a:spcBef>
              <a:spcAft>
                <a:spcPts val="1200"/>
              </a:spcAft>
              <a:buFont typeface="Arial" panose="020B0604020202020204" pitchFamily="34" charset="0"/>
              <a:buChar char="​"/>
              <a:defRPr sz="4800" b="1" kern="1200" cap="all" spc="-50" baseline="0">
                <a:solidFill>
                  <a:schemeClr val="tx1"/>
                </a:solidFill>
                <a:latin typeface="Verdana"/>
                <a:ea typeface="Verdana" pitchFamily="34" charset="0"/>
                <a:cs typeface="+mn-cs"/>
              </a:defRPr>
            </a:lvl5pPr>
            <a:lvl6pPr marL="0" indent="0" algn="l" defTabSz="457143"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43" rtl="0" eaLnBrk="1" latinLnBrk="0" hangingPunct="1">
              <a:spcBef>
                <a:spcPts val="0"/>
              </a:spcBef>
              <a:spcAft>
                <a:spcPts val="1200"/>
              </a:spcAft>
              <a:buFont typeface="Arial" panose="020B0604020202020204" pitchFamily="34" charset="0"/>
              <a:buChar char="​"/>
              <a:defRPr sz="1800" i="1" kern="1200" spc="-50">
                <a:solidFill>
                  <a:schemeClr val="bg2"/>
                </a:solidFill>
                <a:latin typeface="+mn-lt"/>
                <a:ea typeface="+mn-ea"/>
                <a:cs typeface="+mn-cs"/>
              </a:defRPr>
            </a:lvl7pPr>
            <a:lvl8pPr marL="647935" indent="-251975" algn="l" defTabSz="457143"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7935" indent="-251975" algn="l" defTabSz="457143"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a:lstStyle>
          <a:p>
            <a:fld id="{31421AFA-3AE7-4CEA-BC9B-447859BED57B}" type="slidenum">
              <a:rPr lang="en-GB" smtClean="0"/>
              <a:pPr/>
              <a:t>21</a:t>
            </a:fld>
            <a:endParaRPr lang="en-GB" dirty="0"/>
          </a:p>
        </p:txBody>
      </p:sp>
      <p:sp>
        <p:nvSpPr>
          <p:cNvPr id="9" name="TextBox 8">
            <a:extLst>
              <a:ext uri="{FF2B5EF4-FFF2-40B4-BE49-F238E27FC236}">
                <a16:creationId xmlns:a16="http://schemas.microsoft.com/office/drawing/2014/main" id="{637BE8A6-18D3-4938-9CCE-B0CCE5C2D4E7}"/>
              </a:ext>
            </a:extLst>
          </p:cNvPr>
          <p:cNvSpPr txBox="1"/>
          <p:nvPr/>
        </p:nvSpPr>
        <p:spPr bwMode="auto">
          <a:xfrm>
            <a:off x="8278598" y="580317"/>
            <a:ext cx="2009781" cy="307777"/>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200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24-hr avg PM</a:t>
            </a:r>
            <a:r>
              <a:rPr kumimoji="0" lang="en-US" sz="2000" i="0" u="none" strike="noStrike" kern="1200" cap="none" spc="0" normalizeH="0" baseline="-25000" noProof="0" dirty="0">
                <a:ln>
                  <a:noFill/>
                </a:ln>
                <a:solidFill>
                  <a:schemeClr val="tx1"/>
                </a:solidFill>
                <a:effectLst/>
                <a:uLnTx/>
                <a:uFillTx/>
                <a:latin typeface="Verdana"/>
                <a:ea typeface="Verdana" pitchFamily="34" charset="0"/>
                <a:cs typeface="Verdana" pitchFamily="34" charset="0"/>
              </a:rPr>
              <a:t>2.5</a:t>
            </a:r>
          </a:p>
        </p:txBody>
      </p:sp>
      <p:pic>
        <p:nvPicPr>
          <p:cNvPr id="10" name="Picture 9">
            <a:extLst>
              <a:ext uri="{FF2B5EF4-FFF2-40B4-BE49-F238E27FC236}">
                <a16:creationId xmlns:a16="http://schemas.microsoft.com/office/drawing/2014/main" id="{E0E657FE-95FD-429C-B551-F7B582412BF8}"/>
              </a:ext>
            </a:extLst>
          </p:cNvPr>
          <p:cNvPicPr>
            <a:picLocks noChangeAspect="1"/>
          </p:cNvPicPr>
          <p:nvPr/>
        </p:nvPicPr>
        <p:blipFill>
          <a:blip r:embed="rId3"/>
          <a:stretch>
            <a:fillRect/>
          </a:stretch>
        </p:blipFill>
        <p:spPr>
          <a:xfrm>
            <a:off x="2432056" y="3971512"/>
            <a:ext cx="9315450" cy="2562225"/>
          </a:xfrm>
          <a:prstGeom prst="rect">
            <a:avLst/>
          </a:prstGeom>
        </p:spPr>
      </p:pic>
    </p:spTree>
    <p:extLst>
      <p:ext uri="{BB962C8B-B14F-4D97-AF65-F5344CB8AC3E}">
        <p14:creationId xmlns:p14="http://schemas.microsoft.com/office/powerpoint/2010/main" val="335739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ED5A-7F64-4C8E-8389-FF95F42FE9CA}"/>
              </a:ext>
            </a:extLst>
          </p:cNvPr>
          <p:cNvSpPr>
            <a:spLocks noGrp="1"/>
          </p:cNvSpPr>
          <p:nvPr>
            <p:ph type="title"/>
          </p:nvPr>
        </p:nvSpPr>
        <p:spPr/>
        <p:txBody>
          <a:bodyPr/>
          <a:lstStyle/>
          <a:p>
            <a:r>
              <a:rPr lang="en-US" dirty="0"/>
              <a:t>Ozone sonde comparison: Boulder</a:t>
            </a:r>
          </a:p>
        </p:txBody>
      </p:sp>
      <p:sp>
        <p:nvSpPr>
          <p:cNvPr id="14" name="Content Placeholder 13">
            <a:extLst>
              <a:ext uri="{FF2B5EF4-FFF2-40B4-BE49-F238E27FC236}">
                <a16:creationId xmlns:a16="http://schemas.microsoft.com/office/drawing/2014/main" id="{0E7C1C21-3B3F-467C-92DF-CF5CCC14FE16}"/>
              </a:ext>
            </a:extLst>
          </p:cNvPr>
          <p:cNvSpPr>
            <a:spLocks noGrp="1"/>
          </p:cNvSpPr>
          <p:nvPr>
            <p:ph idx="1"/>
          </p:nvPr>
        </p:nvSpPr>
        <p:spPr>
          <a:xfrm>
            <a:off x="798513" y="1645033"/>
            <a:ext cx="3559732" cy="4063354"/>
          </a:xfrm>
        </p:spPr>
        <p:txBody>
          <a:bodyPr/>
          <a:lstStyle/>
          <a:p>
            <a:r>
              <a:rPr lang="en-US" dirty="0"/>
              <a:t>Tendency to underestimate below 5 km in May and June</a:t>
            </a:r>
          </a:p>
          <a:p>
            <a:r>
              <a:rPr lang="en-US" dirty="0"/>
              <a:t>Good performance aloft in all months </a:t>
            </a:r>
          </a:p>
        </p:txBody>
      </p:sp>
      <p:sp>
        <p:nvSpPr>
          <p:cNvPr id="6" name="Content Placeholder 2">
            <a:extLst>
              <a:ext uri="{FF2B5EF4-FFF2-40B4-BE49-F238E27FC236}">
                <a16:creationId xmlns:a16="http://schemas.microsoft.com/office/drawing/2014/main" id="{E57EB1A0-E760-4339-9485-2A0615689F6A}"/>
              </a:ext>
            </a:extLst>
          </p:cNvPr>
          <p:cNvSpPr txBox="1">
            <a:spLocks/>
          </p:cNvSpPr>
          <p:nvPr/>
        </p:nvSpPr>
        <p:spPr bwMode="auto">
          <a:xfrm>
            <a:off x="5423010" y="1044511"/>
            <a:ext cx="5964128" cy="354758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spc="-50" baseline="0">
                <a:solidFill>
                  <a:schemeClr val="tx1"/>
                </a:solidFill>
                <a:latin typeface="Verdana"/>
                <a:ea typeface="Verdana" pitchFamily="34" charset="0"/>
                <a:cs typeface="Verdana" pitchFamily="34" charset="0"/>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spc="-50" baseline="0">
                <a:solidFill>
                  <a:schemeClr val="tx1"/>
                </a:solidFill>
                <a:latin typeface="Verdana"/>
                <a:ea typeface="Verdana" pitchFamily="34" charset="0"/>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spc="-50" baseline="0">
                <a:solidFill>
                  <a:schemeClr val="tx1"/>
                </a:solidFill>
                <a:latin typeface="Verdana"/>
                <a:ea typeface="Verdana" pitchFamily="34" charset="0"/>
                <a:cs typeface="+mn-cs"/>
              </a:defRPr>
            </a:lvl3pPr>
            <a:lvl4pPr marL="0" indent="0" algn="l" defTabSz="457189" rtl="0" eaLnBrk="1" fontAlgn="base" hangingPunct="1">
              <a:lnSpc>
                <a:spcPct val="100000"/>
              </a:lnSpc>
              <a:spcBef>
                <a:spcPct val="0"/>
              </a:spcBef>
              <a:spcAft>
                <a:spcPts val="1200"/>
              </a:spcAft>
              <a:buFont typeface="Arial" panose="020B0604020202020204" pitchFamily="34" charset="0"/>
              <a:buChar char="​"/>
              <a:defRPr sz="1800" kern="1200" spc="-50" baseline="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10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0"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a:lstStyle>
          <a:p>
            <a:pPr marL="0" indent="0" algn="ctr">
              <a:buFont typeface="Verdana" pitchFamily="34" charset="0"/>
              <a:buNone/>
            </a:pPr>
            <a:r>
              <a:rPr lang="en-US" b="1" dirty="0"/>
              <a:t>May 		                       June</a:t>
            </a:r>
          </a:p>
          <a:p>
            <a:pPr marL="0" indent="0" algn="ctr">
              <a:buFont typeface="Verdana" pitchFamily="34" charset="0"/>
              <a:buNone/>
            </a:pPr>
            <a:endParaRPr lang="en-US" b="1" dirty="0"/>
          </a:p>
          <a:p>
            <a:pPr marL="0" indent="0" algn="ctr">
              <a:buFont typeface="Verdana" pitchFamily="34" charset="0"/>
              <a:buNone/>
            </a:pPr>
            <a:endParaRPr lang="en-US" b="1" dirty="0"/>
          </a:p>
          <a:p>
            <a:pPr marL="0" indent="0" algn="ctr">
              <a:buFont typeface="Verdana" pitchFamily="34" charset="0"/>
              <a:buNone/>
            </a:pPr>
            <a:endParaRPr lang="en-US" b="1" dirty="0"/>
          </a:p>
          <a:p>
            <a:pPr marL="0" indent="0" algn="ctr">
              <a:buFont typeface="Verdana" pitchFamily="34" charset="0"/>
              <a:buNone/>
            </a:pPr>
            <a:endParaRPr lang="en-US" b="1" dirty="0"/>
          </a:p>
          <a:p>
            <a:pPr marL="0" indent="0" algn="ctr">
              <a:buFont typeface="Verdana" pitchFamily="34" charset="0"/>
              <a:buNone/>
            </a:pPr>
            <a:endParaRPr lang="en-US" b="1" dirty="0"/>
          </a:p>
          <a:p>
            <a:pPr marL="0" indent="0" algn="ctr">
              <a:buFont typeface="Verdana" pitchFamily="34" charset="0"/>
              <a:buNone/>
            </a:pPr>
            <a:endParaRPr lang="en-US" b="1" dirty="0"/>
          </a:p>
          <a:p>
            <a:pPr marL="0" indent="0" algn="ctr">
              <a:buFont typeface="Verdana" pitchFamily="34" charset="0"/>
              <a:buNone/>
            </a:pPr>
            <a:r>
              <a:rPr lang="en-US" b="1" dirty="0"/>
              <a:t>                  July 				        August			</a:t>
            </a:r>
          </a:p>
        </p:txBody>
      </p:sp>
      <p:grpSp>
        <p:nvGrpSpPr>
          <p:cNvPr id="13" name="Group 12">
            <a:extLst>
              <a:ext uri="{FF2B5EF4-FFF2-40B4-BE49-F238E27FC236}">
                <a16:creationId xmlns:a16="http://schemas.microsoft.com/office/drawing/2014/main" id="{7926C15F-46CD-4466-82F0-E35CA8CC8ED6}"/>
              </a:ext>
            </a:extLst>
          </p:cNvPr>
          <p:cNvGrpSpPr/>
          <p:nvPr/>
        </p:nvGrpSpPr>
        <p:grpSpPr>
          <a:xfrm>
            <a:off x="5248264" y="1576800"/>
            <a:ext cx="6550123" cy="5145825"/>
            <a:chOff x="1222529" y="1202400"/>
            <a:chExt cx="6550123" cy="5145825"/>
          </a:xfrm>
        </p:grpSpPr>
        <p:pic>
          <p:nvPicPr>
            <p:cNvPr id="8" name="Picture 7">
              <a:extLst>
                <a:ext uri="{FF2B5EF4-FFF2-40B4-BE49-F238E27FC236}">
                  <a16:creationId xmlns:a16="http://schemas.microsoft.com/office/drawing/2014/main" id="{65CC8122-0EDA-4076-A69D-1BEF4FCCEE47}"/>
                </a:ext>
              </a:extLst>
            </p:cNvPr>
            <p:cNvPicPr>
              <a:picLocks noChangeAspect="1"/>
            </p:cNvPicPr>
            <p:nvPr/>
          </p:nvPicPr>
          <p:blipFill>
            <a:blip r:embed="rId3"/>
            <a:stretch>
              <a:fillRect/>
            </a:stretch>
          </p:blipFill>
          <p:spPr>
            <a:xfrm>
              <a:off x="1222529" y="1202400"/>
              <a:ext cx="3145542" cy="2359157"/>
            </a:xfrm>
            <a:prstGeom prst="rect">
              <a:avLst/>
            </a:prstGeom>
          </p:spPr>
        </p:pic>
        <p:pic>
          <p:nvPicPr>
            <p:cNvPr id="4" name="Picture 3">
              <a:extLst>
                <a:ext uri="{FF2B5EF4-FFF2-40B4-BE49-F238E27FC236}">
                  <a16:creationId xmlns:a16="http://schemas.microsoft.com/office/drawing/2014/main" id="{6897E8A0-DA48-4113-96BA-B346E01D7916}"/>
                </a:ext>
              </a:extLst>
            </p:cNvPr>
            <p:cNvPicPr>
              <a:picLocks noChangeAspect="1"/>
            </p:cNvPicPr>
            <p:nvPr/>
          </p:nvPicPr>
          <p:blipFill>
            <a:blip r:embed="rId4"/>
            <a:stretch>
              <a:fillRect/>
            </a:stretch>
          </p:blipFill>
          <p:spPr>
            <a:xfrm>
              <a:off x="4577976" y="1202400"/>
              <a:ext cx="3145542" cy="2359157"/>
            </a:xfrm>
            <a:prstGeom prst="rect">
              <a:avLst/>
            </a:prstGeom>
          </p:spPr>
        </p:pic>
        <p:pic>
          <p:nvPicPr>
            <p:cNvPr id="10" name="Picture 9">
              <a:extLst>
                <a:ext uri="{FF2B5EF4-FFF2-40B4-BE49-F238E27FC236}">
                  <a16:creationId xmlns:a16="http://schemas.microsoft.com/office/drawing/2014/main" id="{5865A701-86AD-4672-BF89-B912D604209F}"/>
                </a:ext>
              </a:extLst>
            </p:cNvPr>
            <p:cNvPicPr>
              <a:picLocks noChangeAspect="1"/>
            </p:cNvPicPr>
            <p:nvPr/>
          </p:nvPicPr>
          <p:blipFill>
            <a:blip r:embed="rId5"/>
            <a:stretch>
              <a:fillRect/>
            </a:stretch>
          </p:blipFill>
          <p:spPr>
            <a:xfrm>
              <a:off x="4627110" y="3989067"/>
              <a:ext cx="3145542" cy="2359157"/>
            </a:xfrm>
            <a:prstGeom prst="rect">
              <a:avLst/>
            </a:prstGeom>
          </p:spPr>
        </p:pic>
        <p:pic>
          <p:nvPicPr>
            <p:cNvPr id="12" name="Picture 11">
              <a:extLst>
                <a:ext uri="{FF2B5EF4-FFF2-40B4-BE49-F238E27FC236}">
                  <a16:creationId xmlns:a16="http://schemas.microsoft.com/office/drawing/2014/main" id="{8B9C6B41-FEBB-4D38-8DA3-FCA042F7D6F9}"/>
                </a:ext>
              </a:extLst>
            </p:cNvPr>
            <p:cNvPicPr>
              <a:picLocks noChangeAspect="1"/>
            </p:cNvPicPr>
            <p:nvPr/>
          </p:nvPicPr>
          <p:blipFill>
            <a:blip r:embed="rId6"/>
            <a:stretch>
              <a:fillRect/>
            </a:stretch>
          </p:blipFill>
          <p:spPr>
            <a:xfrm>
              <a:off x="1222529" y="3989068"/>
              <a:ext cx="3145542" cy="2359157"/>
            </a:xfrm>
            <a:prstGeom prst="rect">
              <a:avLst/>
            </a:prstGeom>
          </p:spPr>
        </p:pic>
      </p:grpSp>
      <p:pic>
        <p:nvPicPr>
          <p:cNvPr id="5" name="Picture 4">
            <a:extLst>
              <a:ext uri="{FF2B5EF4-FFF2-40B4-BE49-F238E27FC236}">
                <a16:creationId xmlns:a16="http://schemas.microsoft.com/office/drawing/2014/main" id="{C5849765-E3FB-4EF0-BDC8-1E59E290A001}"/>
              </a:ext>
            </a:extLst>
          </p:cNvPr>
          <p:cNvPicPr>
            <a:picLocks noChangeAspect="1"/>
          </p:cNvPicPr>
          <p:nvPr/>
        </p:nvPicPr>
        <p:blipFill>
          <a:blip r:embed="rId7"/>
          <a:stretch>
            <a:fillRect/>
          </a:stretch>
        </p:blipFill>
        <p:spPr>
          <a:xfrm>
            <a:off x="1099883" y="3426884"/>
            <a:ext cx="3477426" cy="2608069"/>
          </a:xfrm>
          <a:prstGeom prst="rect">
            <a:avLst/>
          </a:prstGeom>
        </p:spPr>
      </p:pic>
      <p:sp>
        <p:nvSpPr>
          <p:cNvPr id="7" name="TextBox 6">
            <a:extLst>
              <a:ext uri="{FF2B5EF4-FFF2-40B4-BE49-F238E27FC236}">
                <a16:creationId xmlns:a16="http://schemas.microsoft.com/office/drawing/2014/main" id="{5DA2A0BD-50E4-4321-A4F9-8EE3B290263E}"/>
              </a:ext>
            </a:extLst>
          </p:cNvPr>
          <p:cNvSpPr txBox="1"/>
          <p:nvPr/>
        </p:nvSpPr>
        <p:spPr bwMode="auto">
          <a:xfrm>
            <a:off x="2432802" y="3250284"/>
            <a:ext cx="1139736" cy="276999"/>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US" b="1" spc="0" dirty="0"/>
              <a:t>May-Aug</a:t>
            </a:r>
            <a:endParaRPr kumimoji="0" lang="en-US" sz="1800" b="1" i="0" u="none" strike="noStrike" kern="1200" cap="none" spc="0" normalizeH="0" baseline="0" noProof="0" dirty="0" err="1">
              <a:ln>
                <a:noFill/>
              </a:ln>
              <a:solidFill>
                <a:schemeClr val="tx1"/>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345604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ED5A-7F64-4C8E-8389-FF95F42FE9CA}"/>
              </a:ext>
            </a:extLst>
          </p:cNvPr>
          <p:cNvSpPr>
            <a:spLocks noGrp="1"/>
          </p:cNvSpPr>
          <p:nvPr>
            <p:ph type="title"/>
          </p:nvPr>
        </p:nvSpPr>
        <p:spPr/>
        <p:txBody>
          <a:bodyPr/>
          <a:lstStyle/>
          <a:p>
            <a:r>
              <a:rPr lang="en-US" dirty="0"/>
              <a:t>Ozone sonde comparison: Trinidad Head</a:t>
            </a:r>
          </a:p>
        </p:txBody>
      </p:sp>
      <p:sp>
        <p:nvSpPr>
          <p:cNvPr id="14" name="Content Placeholder 13">
            <a:extLst>
              <a:ext uri="{FF2B5EF4-FFF2-40B4-BE49-F238E27FC236}">
                <a16:creationId xmlns:a16="http://schemas.microsoft.com/office/drawing/2014/main" id="{0E7C1C21-3B3F-467C-92DF-CF5CCC14FE16}"/>
              </a:ext>
            </a:extLst>
          </p:cNvPr>
          <p:cNvSpPr>
            <a:spLocks noGrp="1"/>
          </p:cNvSpPr>
          <p:nvPr>
            <p:ph idx="1"/>
          </p:nvPr>
        </p:nvSpPr>
        <p:spPr>
          <a:xfrm>
            <a:off x="798513" y="1645033"/>
            <a:ext cx="4435224" cy="4063354"/>
          </a:xfrm>
        </p:spPr>
        <p:txBody>
          <a:bodyPr/>
          <a:lstStyle/>
          <a:p>
            <a:r>
              <a:rPr lang="en-US" dirty="0"/>
              <a:t>Tendency to underestimate below 10 km in May and June</a:t>
            </a:r>
          </a:p>
          <a:p>
            <a:r>
              <a:rPr lang="en-US" dirty="0"/>
              <a:t>Generally good performance aloft </a:t>
            </a:r>
          </a:p>
          <a:p>
            <a:pPr lvl="1"/>
            <a:r>
              <a:rPr lang="en-US" dirty="0"/>
              <a:t>Slight overestimation in August </a:t>
            </a:r>
          </a:p>
          <a:p>
            <a:endParaRPr lang="en-US" dirty="0"/>
          </a:p>
        </p:txBody>
      </p:sp>
      <p:sp>
        <p:nvSpPr>
          <p:cNvPr id="6" name="Content Placeholder 2">
            <a:extLst>
              <a:ext uri="{FF2B5EF4-FFF2-40B4-BE49-F238E27FC236}">
                <a16:creationId xmlns:a16="http://schemas.microsoft.com/office/drawing/2014/main" id="{E57EB1A0-E760-4339-9485-2A0615689F6A}"/>
              </a:ext>
            </a:extLst>
          </p:cNvPr>
          <p:cNvSpPr txBox="1">
            <a:spLocks/>
          </p:cNvSpPr>
          <p:nvPr/>
        </p:nvSpPr>
        <p:spPr bwMode="auto">
          <a:xfrm>
            <a:off x="5423010" y="1044511"/>
            <a:ext cx="5964128" cy="354758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spc="-50" baseline="0">
                <a:solidFill>
                  <a:schemeClr val="tx1"/>
                </a:solidFill>
                <a:latin typeface="Verdana"/>
                <a:ea typeface="Verdana" pitchFamily="34" charset="0"/>
                <a:cs typeface="Verdana" pitchFamily="34" charset="0"/>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spc="-50" baseline="0">
                <a:solidFill>
                  <a:schemeClr val="tx1"/>
                </a:solidFill>
                <a:latin typeface="Verdana"/>
                <a:ea typeface="Verdana" pitchFamily="34" charset="0"/>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spc="-50" baseline="0">
                <a:solidFill>
                  <a:schemeClr val="tx1"/>
                </a:solidFill>
                <a:latin typeface="Verdana"/>
                <a:ea typeface="Verdana" pitchFamily="34" charset="0"/>
                <a:cs typeface="+mn-cs"/>
              </a:defRPr>
            </a:lvl3pPr>
            <a:lvl4pPr marL="0" indent="0" algn="l" defTabSz="457189" rtl="0" eaLnBrk="1" fontAlgn="base" hangingPunct="1">
              <a:lnSpc>
                <a:spcPct val="100000"/>
              </a:lnSpc>
              <a:spcBef>
                <a:spcPct val="0"/>
              </a:spcBef>
              <a:spcAft>
                <a:spcPts val="1200"/>
              </a:spcAft>
              <a:buFont typeface="Arial" panose="020B0604020202020204" pitchFamily="34" charset="0"/>
              <a:buChar char="​"/>
              <a:defRPr sz="1800" kern="1200" spc="-50" baseline="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10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0"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a:lstStyle>
          <a:p>
            <a:pPr marL="0" indent="0" algn="ctr">
              <a:buFont typeface="Verdana" pitchFamily="34" charset="0"/>
              <a:buNone/>
            </a:pPr>
            <a:r>
              <a:rPr lang="en-US" b="1" dirty="0"/>
              <a:t>May 		                       June</a:t>
            </a:r>
          </a:p>
          <a:p>
            <a:pPr marL="0" indent="0" algn="ctr">
              <a:buFont typeface="Verdana" pitchFamily="34" charset="0"/>
              <a:buNone/>
            </a:pPr>
            <a:endParaRPr lang="en-US" b="1" dirty="0"/>
          </a:p>
          <a:p>
            <a:pPr marL="0" indent="0" algn="ctr">
              <a:buFont typeface="Verdana" pitchFamily="34" charset="0"/>
              <a:buNone/>
            </a:pPr>
            <a:endParaRPr lang="en-US" b="1" dirty="0"/>
          </a:p>
          <a:p>
            <a:pPr marL="0" indent="0" algn="ctr">
              <a:buFont typeface="Verdana" pitchFamily="34" charset="0"/>
              <a:buNone/>
            </a:pPr>
            <a:endParaRPr lang="en-US" b="1" dirty="0"/>
          </a:p>
          <a:p>
            <a:pPr marL="0" indent="0" algn="ctr">
              <a:buFont typeface="Verdana" pitchFamily="34" charset="0"/>
              <a:buNone/>
            </a:pPr>
            <a:endParaRPr lang="en-US" b="1" dirty="0"/>
          </a:p>
          <a:p>
            <a:pPr marL="0" indent="0" algn="ctr">
              <a:buFont typeface="Verdana" pitchFamily="34" charset="0"/>
              <a:buNone/>
            </a:pPr>
            <a:endParaRPr lang="en-US" b="1" dirty="0"/>
          </a:p>
          <a:p>
            <a:pPr marL="0" indent="0" algn="ctr">
              <a:buFont typeface="Verdana" pitchFamily="34" charset="0"/>
              <a:buNone/>
            </a:pPr>
            <a:endParaRPr lang="en-US" b="1" dirty="0"/>
          </a:p>
          <a:p>
            <a:pPr marL="0" indent="0" algn="ctr">
              <a:buFont typeface="Verdana" pitchFamily="34" charset="0"/>
              <a:buNone/>
            </a:pPr>
            <a:r>
              <a:rPr lang="en-US" b="1" dirty="0"/>
              <a:t>                  July 				        August			</a:t>
            </a:r>
          </a:p>
        </p:txBody>
      </p:sp>
      <p:pic>
        <p:nvPicPr>
          <p:cNvPr id="5" name="Picture 4">
            <a:extLst>
              <a:ext uri="{FF2B5EF4-FFF2-40B4-BE49-F238E27FC236}">
                <a16:creationId xmlns:a16="http://schemas.microsoft.com/office/drawing/2014/main" id="{DEF524F2-2EC1-47CB-B55B-F43E3A408FF0}"/>
              </a:ext>
            </a:extLst>
          </p:cNvPr>
          <p:cNvPicPr>
            <a:picLocks noChangeAspect="1"/>
          </p:cNvPicPr>
          <p:nvPr/>
        </p:nvPicPr>
        <p:blipFill>
          <a:blip r:embed="rId3"/>
          <a:stretch>
            <a:fillRect/>
          </a:stretch>
        </p:blipFill>
        <p:spPr>
          <a:xfrm>
            <a:off x="8577142" y="4356063"/>
            <a:ext cx="3145542" cy="2359157"/>
          </a:xfrm>
          <a:prstGeom prst="rect">
            <a:avLst/>
          </a:prstGeom>
        </p:spPr>
      </p:pic>
      <p:pic>
        <p:nvPicPr>
          <p:cNvPr id="9" name="Picture 8">
            <a:extLst>
              <a:ext uri="{FF2B5EF4-FFF2-40B4-BE49-F238E27FC236}">
                <a16:creationId xmlns:a16="http://schemas.microsoft.com/office/drawing/2014/main" id="{68B2599B-16E2-49A9-A373-4BF704457E7C}"/>
              </a:ext>
            </a:extLst>
          </p:cNvPr>
          <p:cNvPicPr>
            <a:picLocks noChangeAspect="1"/>
          </p:cNvPicPr>
          <p:nvPr/>
        </p:nvPicPr>
        <p:blipFill>
          <a:blip r:embed="rId4"/>
          <a:stretch>
            <a:fillRect/>
          </a:stretch>
        </p:blipFill>
        <p:spPr>
          <a:xfrm>
            <a:off x="5423010" y="4356062"/>
            <a:ext cx="3145542" cy="2359157"/>
          </a:xfrm>
          <a:prstGeom prst="rect">
            <a:avLst/>
          </a:prstGeom>
        </p:spPr>
      </p:pic>
      <p:pic>
        <p:nvPicPr>
          <p:cNvPr id="15" name="Picture 14">
            <a:extLst>
              <a:ext uri="{FF2B5EF4-FFF2-40B4-BE49-F238E27FC236}">
                <a16:creationId xmlns:a16="http://schemas.microsoft.com/office/drawing/2014/main" id="{DD4225C5-29B1-4784-B34A-78585FFE4B14}"/>
              </a:ext>
            </a:extLst>
          </p:cNvPr>
          <p:cNvPicPr>
            <a:picLocks noChangeAspect="1"/>
          </p:cNvPicPr>
          <p:nvPr/>
        </p:nvPicPr>
        <p:blipFill>
          <a:blip r:embed="rId5"/>
          <a:stretch>
            <a:fillRect/>
          </a:stretch>
        </p:blipFill>
        <p:spPr>
          <a:xfrm>
            <a:off x="8568552" y="1434734"/>
            <a:ext cx="3145542" cy="2359157"/>
          </a:xfrm>
          <a:prstGeom prst="rect">
            <a:avLst/>
          </a:prstGeom>
        </p:spPr>
      </p:pic>
      <p:pic>
        <p:nvPicPr>
          <p:cNvPr id="17" name="Picture 16">
            <a:extLst>
              <a:ext uri="{FF2B5EF4-FFF2-40B4-BE49-F238E27FC236}">
                <a16:creationId xmlns:a16="http://schemas.microsoft.com/office/drawing/2014/main" id="{B0DD695C-4765-46AC-B30A-FF206C1929CF}"/>
              </a:ext>
            </a:extLst>
          </p:cNvPr>
          <p:cNvPicPr>
            <a:picLocks noChangeAspect="1"/>
          </p:cNvPicPr>
          <p:nvPr/>
        </p:nvPicPr>
        <p:blipFill>
          <a:blip r:embed="rId6"/>
          <a:stretch>
            <a:fillRect/>
          </a:stretch>
        </p:blipFill>
        <p:spPr>
          <a:xfrm>
            <a:off x="5431600" y="1428706"/>
            <a:ext cx="3145542" cy="2359157"/>
          </a:xfrm>
          <a:prstGeom prst="rect">
            <a:avLst/>
          </a:prstGeom>
        </p:spPr>
      </p:pic>
      <p:sp>
        <p:nvSpPr>
          <p:cNvPr id="10" name="TextBox 9">
            <a:extLst>
              <a:ext uri="{FF2B5EF4-FFF2-40B4-BE49-F238E27FC236}">
                <a16:creationId xmlns:a16="http://schemas.microsoft.com/office/drawing/2014/main" id="{87A84CAB-FE46-49B3-8486-7DB23AB42827}"/>
              </a:ext>
            </a:extLst>
          </p:cNvPr>
          <p:cNvSpPr txBox="1"/>
          <p:nvPr/>
        </p:nvSpPr>
        <p:spPr bwMode="auto">
          <a:xfrm>
            <a:off x="2613014" y="3399711"/>
            <a:ext cx="1139736" cy="276999"/>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US" b="1" spc="0" dirty="0"/>
              <a:t>May-Aug</a:t>
            </a:r>
            <a:endParaRPr kumimoji="0" lang="en-US" sz="1800" b="1" i="0" u="none" strike="noStrike" kern="1200" cap="none" spc="0" normalizeH="0" baseline="0" noProof="0" dirty="0" err="1">
              <a:ln>
                <a:noFill/>
              </a:ln>
              <a:solidFill>
                <a:schemeClr val="tx1"/>
              </a:solidFill>
              <a:effectLst/>
              <a:uLnTx/>
              <a:uFillTx/>
              <a:latin typeface="Verdana"/>
              <a:ea typeface="Verdana" pitchFamily="34" charset="0"/>
              <a:cs typeface="Verdana" pitchFamily="34" charset="0"/>
            </a:endParaRPr>
          </a:p>
        </p:txBody>
      </p:sp>
      <p:pic>
        <p:nvPicPr>
          <p:cNvPr id="4" name="Picture 3">
            <a:extLst>
              <a:ext uri="{FF2B5EF4-FFF2-40B4-BE49-F238E27FC236}">
                <a16:creationId xmlns:a16="http://schemas.microsoft.com/office/drawing/2014/main" id="{0A859CB8-D057-4977-B134-AF0BC5C0B707}"/>
              </a:ext>
            </a:extLst>
          </p:cNvPr>
          <p:cNvPicPr>
            <a:picLocks noChangeAspect="1"/>
          </p:cNvPicPr>
          <p:nvPr/>
        </p:nvPicPr>
        <p:blipFill>
          <a:blip r:embed="rId7"/>
          <a:stretch>
            <a:fillRect/>
          </a:stretch>
        </p:blipFill>
        <p:spPr>
          <a:xfrm>
            <a:off x="1610111" y="3787863"/>
            <a:ext cx="3145542" cy="2359157"/>
          </a:xfrm>
          <a:prstGeom prst="rect">
            <a:avLst/>
          </a:prstGeom>
        </p:spPr>
      </p:pic>
    </p:spTree>
    <p:extLst>
      <p:ext uri="{BB962C8B-B14F-4D97-AF65-F5344CB8AC3E}">
        <p14:creationId xmlns:p14="http://schemas.microsoft.com/office/powerpoint/2010/main" val="3867191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672847-A106-4A13-9430-6C461EB89B42}"/>
              </a:ext>
            </a:extLst>
          </p:cNvPr>
          <p:cNvSpPr>
            <a:spLocks noGrp="1"/>
          </p:cNvSpPr>
          <p:nvPr>
            <p:ph type="title"/>
          </p:nvPr>
        </p:nvSpPr>
        <p:spPr>
          <a:xfrm>
            <a:off x="800894" y="2653684"/>
            <a:ext cx="10588624" cy="748800"/>
          </a:xfrm>
        </p:spPr>
        <p:txBody>
          <a:bodyPr/>
          <a:lstStyle/>
          <a:p>
            <a:r>
              <a:rPr lang="en-US" dirty="0"/>
              <a:t>Testing CAM</a:t>
            </a:r>
            <a:r>
              <a:rPr lang="en-US" cap="none" dirty="0"/>
              <a:t>x</a:t>
            </a:r>
            <a:r>
              <a:rPr lang="en-US" dirty="0"/>
              <a:t> BC extraction</a:t>
            </a:r>
          </a:p>
        </p:txBody>
      </p:sp>
    </p:spTree>
    <p:extLst>
      <p:ext uri="{BB962C8B-B14F-4D97-AF65-F5344CB8AC3E}">
        <p14:creationId xmlns:p14="http://schemas.microsoft.com/office/powerpoint/2010/main" val="13813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F75ED4-4CE5-4684-A342-F73A3CFFF4B3}"/>
              </a:ext>
            </a:extLst>
          </p:cNvPr>
          <p:cNvSpPr>
            <a:spLocks noGrp="1"/>
          </p:cNvSpPr>
          <p:nvPr>
            <p:ph type="title"/>
          </p:nvPr>
        </p:nvSpPr>
        <p:spPr/>
        <p:txBody>
          <a:bodyPr/>
          <a:lstStyle/>
          <a:p>
            <a:r>
              <a:rPr lang="en-US" dirty="0"/>
              <a:t>Test Case</a:t>
            </a:r>
            <a:br>
              <a:rPr lang="en-US" dirty="0"/>
            </a:br>
            <a:r>
              <a:rPr lang="en-US" sz="2000" cap="none" dirty="0">
                <a:solidFill>
                  <a:schemeClr val="bg1">
                    <a:lumMod val="50000"/>
                  </a:schemeClr>
                </a:solidFill>
              </a:rPr>
              <a:t>Using UDAQ’s CAMx 12km meteorological file for June 1</a:t>
            </a:r>
            <a:endParaRPr lang="en-US" cap="none" dirty="0">
              <a:solidFill>
                <a:schemeClr val="bg1">
                  <a:lumMod val="50000"/>
                </a:schemeClr>
              </a:solidFill>
            </a:endParaRPr>
          </a:p>
        </p:txBody>
      </p:sp>
      <p:sp>
        <p:nvSpPr>
          <p:cNvPr id="3" name="Content Placeholder 2">
            <a:extLst>
              <a:ext uri="{FF2B5EF4-FFF2-40B4-BE49-F238E27FC236}">
                <a16:creationId xmlns:a16="http://schemas.microsoft.com/office/drawing/2014/main" id="{D3C5AAD8-1DED-44D2-A352-A7A212C913BB}"/>
              </a:ext>
            </a:extLst>
          </p:cNvPr>
          <p:cNvSpPr>
            <a:spLocks noGrp="1"/>
          </p:cNvSpPr>
          <p:nvPr>
            <p:ph idx="1"/>
          </p:nvPr>
        </p:nvSpPr>
        <p:spPr>
          <a:xfrm>
            <a:off x="742307" y="1341655"/>
            <a:ext cx="10588625" cy="4063354"/>
          </a:xfrm>
        </p:spPr>
        <p:txBody>
          <a:bodyPr/>
          <a:lstStyle/>
          <a:p>
            <a:r>
              <a:rPr lang="en-US" dirty="0"/>
              <a:t>Qualitative evaluation for QA </a:t>
            </a:r>
          </a:p>
          <a:p>
            <a:r>
              <a:rPr lang="en-US" dirty="0"/>
              <a:t>General agreement in patterns suggests a proper spatial extraction</a:t>
            </a:r>
          </a:p>
        </p:txBody>
      </p:sp>
      <p:sp>
        <p:nvSpPr>
          <p:cNvPr id="5" name="TextBox 4">
            <a:extLst>
              <a:ext uri="{FF2B5EF4-FFF2-40B4-BE49-F238E27FC236}">
                <a16:creationId xmlns:a16="http://schemas.microsoft.com/office/drawing/2014/main" id="{89F591E9-7ED6-4005-8468-12C0DF74615D}"/>
              </a:ext>
            </a:extLst>
          </p:cNvPr>
          <p:cNvSpPr txBox="1"/>
          <p:nvPr/>
        </p:nvSpPr>
        <p:spPr bwMode="auto">
          <a:xfrm>
            <a:off x="2091655" y="2345936"/>
            <a:ext cx="2277868" cy="276999"/>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GEOS-Chem output</a:t>
            </a:r>
          </a:p>
        </p:txBody>
      </p:sp>
      <p:sp>
        <p:nvSpPr>
          <p:cNvPr id="6" name="TextBox 5">
            <a:extLst>
              <a:ext uri="{FF2B5EF4-FFF2-40B4-BE49-F238E27FC236}">
                <a16:creationId xmlns:a16="http://schemas.microsoft.com/office/drawing/2014/main" id="{431D60B0-6AA1-4623-99C2-C630239CA5BC}"/>
              </a:ext>
            </a:extLst>
          </p:cNvPr>
          <p:cNvSpPr txBox="1"/>
          <p:nvPr/>
        </p:nvSpPr>
        <p:spPr bwMode="auto">
          <a:xfrm>
            <a:off x="7988056" y="2390008"/>
            <a:ext cx="1171796" cy="276999"/>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US" spc="0" dirty="0"/>
              <a:t>CAMx BCs</a:t>
            </a:r>
            <a:endParaRPr kumimoji="0" lang="en-US" sz="1800" b="0" i="0" u="none" strike="noStrike" kern="1200" cap="none" spc="0" normalizeH="0" baseline="0" noProof="0" dirty="0" err="1">
              <a:ln>
                <a:noFill/>
              </a:ln>
              <a:solidFill>
                <a:schemeClr val="tx1"/>
              </a:solidFill>
              <a:effectLst/>
              <a:uLnTx/>
              <a:uFillTx/>
              <a:latin typeface="Verdana"/>
              <a:ea typeface="Verdana" pitchFamily="34" charset="0"/>
              <a:cs typeface="Verdana" pitchFamily="34" charset="0"/>
            </a:endParaRPr>
          </a:p>
        </p:txBody>
      </p:sp>
      <p:pic>
        <p:nvPicPr>
          <p:cNvPr id="8" name="Picture 7">
            <a:extLst>
              <a:ext uri="{FF2B5EF4-FFF2-40B4-BE49-F238E27FC236}">
                <a16:creationId xmlns:a16="http://schemas.microsoft.com/office/drawing/2014/main" id="{1DAE4B5E-64A0-4FCE-85AD-EB1680CAF7D2}"/>
              </a:ext>
            </a:extLst>
          </p:cNvPr>
          <p:cNvPicPr>
            <a:picLocks noChangeAspect="1"/>
          </p:cNvPicPr>
          <p:nvPr/>
        </p:nvPicPr>
        <p:blipFill>
          <a:blip r:embed="rId3"/>
          <a:stretch>
            <a:fillRect/>
          </a:stretch>
        </p:blipFill>
        <p:spPr>
          <a:xfrm>
            <a:off x="10322615" y="78898"/>
            <a:ext cx="1812087" cy="2325912"/>
          </a:xfrm>
          <a:prstGeom prst="rect">
            <a:avLst/>
          </a:prstGeom>
        </p:spPr>
      </p:pic>
      <p:pic>
        <p:nvPicPr>
          <p:cNvPr id="7" name="Picture 6">
            <a:extLst>
              <a:ext uri="{FF2B5EF4-FFF2-40B4-BE49-F238E27FC236}">
                <a16:creationId xmlns:a16="http://schemas.microsoft.com/office/drawing/2014/main" id="{CC25C41E-D85B-490B-9E46-84968F52CB79}"/>
              </a:ext>
            </a:extLst>
          </p:cNvPr>
          <p:cNvPicPr>
            <a:picLocks noChangeAspect="1"/>
          </p:cNvPicPr>
          <p:nvPr/>
        </p:nvPicPr>
        <p:blipFill rotWithShape="1">
          <a:blip r:embed="rId4">
            <a:extLst>
              <a:ext uri="{28A0092B-C50C-407E-A947-70E740481C1C}">
                <a14:useLocalDpi xmlns:a14="http://schemas.microsoft.com/office/drawing/2010/main" val="0"/>
              </a:ext>
            </a:extLst>
          </a:blip>
          <a:srcRect t="5513" b="4399"/>
          <a:stretch/>
        </p:blipFill>
        <p:spPr bwMode="auto">
          <a:xfrm>
            <a:off x="5548882" y="2796310"/>
            <a:ext cx="5899224" cy="3542995"/>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0BF178BE-CC82-436E-BE35-7910C6515F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4533" y="2698388"/>
            <a:ext cx="5364480" cy="3352800"/>
          </a:xfrm>
          <a:prstGeom prst="rect">
            <a:avLst/>
          </a:prstGeom>
          <a:noFill/>
          <a:ln>
            <a:noFill/>
          </a:ln>
        </p:spPr>
      </p:pic>
    </p:spTree>
    <p:extLst>
      <p:ext uri="{BB962C8B-B14F-4D97-AF65-F5344CB8AC3E}">
        <p14:creationId xmlns:p14="http://schemas.microsoft.com/office/powerpoint/2010/main" val="3071261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0486-ED63-4553-B4BD-7EE8713F97E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83624C5-80FA-47E8-987E-0D2BA7273BF9}"/>
              </a:ext>
            </a:extLst>
          </p:cNvPr>
          <p:cNvSpPr>
            <a:spLocks noGrp="1"/>
          </p:cNvSpPr>
          <p:nvPr>
            <p:ph idx="1"/>
          </p:nvPr>
        </p:nvSpPr>
        <p:spPr>
          <a:xfrm>
            <a:off x="798514" y="1398117"/>
            <a:ext cx="10588625" cy="4063354"/>
          </a:xfrm>
        </p:spPr>
        <p:txBody>
          <a:bodyPr/>
          <a:lstStyle/>
          <a:p>
            <a:pPr>
              <a:buClr>
                <a:schemeClr val="tx2"/>
              </a:buClr>
              <a:buFont typeface="Wingdings" panose="05000000000000000000" pitchFamily="2" charset="2"/>
              <a:buChar char="ü"/>
            </a:pPr>
            <a:r>
              <a:rPr lang="en-US" dirty="0"/>
              <a:t>GEOS-Chem 2017 modeling setup seems reasonable</a:t>
            </a:r>
          </a:p>
          <a:p>
            <a:pPr lvl="1"/>
            <a:r>
              <a:rPr lang="en-US" dirty="0"/>
              <a:t>Base case shows reasonable ozone performance</a:t>
            </a:r>
          </a:p>
          <a:p>
            <a:pPr lvl="1"/>
            <a:r>
              <a:rPr lang="en-US" dirty="0"/>
              <a:t>PM</a:t>
            </a:r>
            <a:r>
              <a:rPr lang="en-US" baseline="-25000" dirty="0"/>
              <a:t>2.5</a:t>
            </a:r>
            <a:r>
              <a:rPr lang="en-US" dirty="0"/>
              <a:t> performance not as good, particularly in colder seasons </a:t>
            </a:r>
          </a:p>
          <a:p>
            <a:pPr lvl="2"/>
            <a:r>
              <a:rPr lang="en-US" sz="1600" dirty="0"/>
              <a:t>Much less likely driven by global transport than by local processes</a:t>
            </a:r>
          </a:p>
          <a:p>
            <a:pPr marL="727200" lvl="2" indent="0">
              <a:buNone/>
            </a:pPr>
            <a:endParaRPr lang="en-US" dirty="0"/>
          </a:p>
          <a:p>
            <a:pPr>
              <a:buClr>
                <a:schemeClr val="tx2"/>
              </a:buClr>
              <a:buFont typeface="Wingdings" panose="05000000000000000000" pitchFamily="2" charset="2"/>
              <a:buChar char="ü"/>
            </a:pPr>
            <a:r>
              <a:rPr lang="en-US" dirty="0"/>
              <a:t>Recommend that the effects of methane (not assessed in the ZROW simulation) be addressed as weight-of-evidence in the 179B demonstration</a:t>
            </a:r>
          </a:p>
          <a:p>
            <a:pPr marL="0" indent="0">
              <a:buNone/>
            </a:pPr>
            <a:endParaRPr lang="en-US" dirty="0"/>
          </a:p>
          <a:p>
            <a:pPr>
              <a:buClr>
                <a:schemeClr val="tx2"/>
              </a:buClr>
              <a:buFont typeface="Wingdings" panose="05000000000000000000" pitchFamily="2" charset="2"/>
              <a:buChar char="ü"/>
            </a:pPr>
            <a:r>
              <a:rPr lang="en-US" dirty="0"/>
              <a:t>Developed 2017 CAMx IC/BC for WAQS</a:t>
            </a:r>
          </a:p>
        </p:txBody>
      </p:sp>
    </p:spTree>
    <p:extLst>
      <p:ext uri="{BB962C8B-B14F-4D97-AF65-F5344CB8AC3E}">
        <p14:creationId xmlns:p14="http://schemas.microsoft.com/office/powerpoint/2010/main" val="3214847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61D9FF-E74A-4EE0-A7AB-A6948C4B47AC}"/>
              </a:ext>
            </a:extLst>
          </p:cNvPr>
          <p:cNvSpPr>
            <a:spLocks noGrp="1"/>
          </p:cNvSpPr>
          <p:nvPr>
            <p:ph type="title"/>
          </p:nvPr>
        </p:nvSpPr>
        <p:spPr/>
        <p:txBody>
          <a:bodyPr/>
          <a:lstStyle/>
          <a:p>
            <a:r>
              <a:rPr lang="en-US" dirty="0"/>
              <a:t>Questions?</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1400" cap="none" dirty="0"/>
              <a:t>cemery@ramboll.com</a:t>
            </a:r>
            <a:br>
              <a:rPr lang="en-US" dirty="0"/>
            </a:br>
            <a:br>
              <a:rPr lang="en-US" dirty="0"/>
            </a:br>
            <a:r>
              <a:rPr lang="en-US" sz="1400" cap="none" dirty="0"/>
              <a:t>Chris Emery</a:t>
            </a:r>
            <a:br>
              <a:rPr lang="en-US" sz="1400" cap="none" dirty="0"/>
            </a:br>
            <a:r>
              <a:rPr lang="en-US" sz="1400" cap="none" dirty="0"/>
              <a:t>Senior Managing Consultant</a:t>
            </a:r>
            <a:br>
              <a:rPr lang="en-US" dirty="0"/>
            </a:br>
            <a:br>
              <a:rPr lang="en-US" dirty="0"/>
            </a:br>
            <a:endParaRPr lang="en-US" dirty="0"/>
          </a:p>
        </p:txBody>
      </p:sp>
    </p:spTree>
    <p:extLst>
      <p:ext uri="{BB962C8B-B14F-4D97-AF65-F5344CB8AC3E}">
        <p14:creationId xmlns:p14="http://schemas.microsoft.com/office/powerpoint/2010/main" val="165948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923D-880A-4956-AD08-6698EB09602F}"/>
              </a:ext>
            </a:extLst>
          </p:cNvPr>
          <p:cNvSpPr>
            <a:spLocks noGrp="1"/>
          </p:cNvSpPr>
          <p:nvPr>
            <p:ph type="title"/>
          </p:nvPr>
        </p:nvSpPr>
        <p:spPr/>
        <p:txBody>
          <a:bodyPr/>
          <a:lstStyle/>
          <a:p>
            <a:r>
              <a:rPr lang="en-US" dirty="0"/>
              <a:t>Project Schedule</a:t>
            </a:r>
          </a:p>
        </p:txBody>
      </p:sp>
      <p:graphicFrame>
        <p:nvGraphicFramePr>
          <p:cNvPr id="4" name="Table 4">
            <a:extLst>
              <a:ext uri="{FF2B5EF4-FFF2-40B4-BE49-F238E27FC236}">
                <a16:creationId xmlns:a16="http://schemas.microsoft.com/office/drawing/2014/main" id="{71DEF577-C4DD-4864-8AE3-103953F5168C}"/>
              </a:ext>
            </a:extLst>
          </p:cNvPr>
          <p:cNvGraphicFramePr>
            <a:graphicFrameLocks noGrp="1"/>
          </p:cNvGraphicFramePr>
          <p:nvPr>
            <p:extLst>
              <p:ext uri="{D42A27DB-BD31-4B8C-83A1-F6EECF244321}">
                <p14:modId xmlns:p14="http://schemas.microsoft.com/office/powerpoint/2010/main" val="3099747905"/>
              </p:ext>
            </p:extLst>
          </p:nvPr>
        </p:nvGraphicFramePr>
        <p:xfrm>
          <a:off x="1696066" y="1566811"/>
          <a:ext cx="9140001" cy="3200400"/>
        </p:xfrm>
        <a:graphic>
          <a:graphicData uri="http://schemas.openxmlformats.org/drawingml/2006/table">
            <a:tbl>
              <a:tblPr firstRow="1" bandRow="1">
                <a:tableStyleId>{5C22544A-7EE6-4342-B048-85BDC9FD1C3A}</a:tableStyleId>
              </a:tblPr>
              <a:tblGrid>
                <a:gridCol w="3046667">
                  <a:extLst>
                    <a:ext uri="{9D8B030D-6E8A-4147-A177-3AD203B41FA5}">
                      <a16:colId xmlns:a16="http://schemas.microsoft.com/office/drawing/2014/main" val="1869877692"/>
                    </a:ext>
                  </a:extLst>
                </a:gridCol>
                <a:gridCol w="3046667">
                  <a:extLst>
                    <a:ext uri="{9D8B030D-6E8A-4147-A177-3AD203B41FA5}">
                      <a16:colId xmlns:a16="http://schemas.microsoft.com/office/drawing/2014/main" val="2102114992"/>
                    </a:ext>
                  </a:extLst>
                </a:gridCol>
                <a:gridCol w="3046667">
                  <a:extLst>
                    <a:ext uri="{9D8B030D-6E8A-4147-A177-3AD203B41FA5}">
                      <a16:colId xmlns:a16="http://schemas.microsoft.com/office/drawing/2014/main" val="117133984"/>
                    </a:ext>
                  </a:extLst>
                </a:gridCol>
              </a:tblGrid>
              <a:tr h="370840">
                <a:tc>
                  <a:txBody>
                    <a:bodyPr/>
                    <a:lstStyle/>
                    <a:p>
                      <a:r>
                        <a:rPr lang="en-US" sz="2000" dirty="0">
                          <a:latin typeface="+mj-lt"/>
                          <a:cs typeface="Calibri" panose="020F0502020204030204" pitchFamily="34" charset="0"/>
                        </a:rPr>
                        <a:t>Task</a:t>
                      </a:r>
                    </a:p>
                  </a:txBody>
                  <a:tcPr/>
                </a:tc>
                <a:tc>
                  <a:txBody>
                    <a:bodyPr/>
                    <a:lstStyle/>
                    <a:p>
                      <a:r>
                        <a:rPr lang="en-US" sz="2000" dirty="0">
                          <a:latin typeface="+mj-lt"/>
                          <a:cs typeface="Calibri" panose="020F0502020204030204" pitchFamily="34" charset="0"/>
                        </a:rPr>
                        <a:t>Anticipated Completion</a:t>
                      </a:r>
                    </a:p>
                  </a:txBody>
                  <a:tcPr/>
                </a:tc>
                <a:tc>
                  <a:txBody>
                    <a:bodyPr/>
                    <a:lstStyle/>
                    <a:p>
                      <a:r>
                        <a:rPr lang="en-US" sz="2000" dirty="0">
                          <a:latin typeface="+mj-lt"/>
                          <a:cs typeface="Calibri" panose="020F0502020204030204" pitchFamily="34" charset="0"/>
                        </a:rPr>
                        <a:t>Note</a:t>
                      </a:r>
                    </a:p>
                  </a:txBody>
                  <a:tcPr/>
                </a:tc>
                <a:extLst>
                  <a:ext uri="{0D108BD9-81ED-4DB2-BD59-A6C34878D82A}">
                    <a16:rowId xmlns:a16="http://schemas.microsoft.com/office/drawing/2014/main" val="1548334839"/>
                  </a:ext>
                </a:extLst>
              </a:tr>
              <a:tr h="370840">
                <a:tc>
                  <a:txBody>
                    <a:bodyPr/>
                    <a:lstStyle/>
                    <a:p>
                      <a:r>
                        <a:rPr lang="en-US" sz="2000" dirty="0">
                          <a:latin typeface="+mj-lt"/>
                          <a:cs typeface="Calibri" panose="020F0502020204030204" pitchFamily="34" charset="0"/>
                        </a:rPr>
                        <a:t>Simulations completed</a:t>
                      </a:r>
                    </a:p>
                  </a:txBody>
                  <a:tcPr/>
                </a:tc>
                <a:tc>
                  <a:txBody>
                    <a:bodyPr/>
                    <a:lstStyle/>
                    <a:p>
                      <a:r>
                        <a:rPr lang="en-US" sz="2000" dirty="0">
                          <a:latin typeface="+mj-lt"/>
                          <a:cs typeface="Calibri" panose="020F0502020204030204" pitchFamily="34" charset="0"/>
                        </a:rPr>
                        <a:t>End of Feb</a:t>
                      </a:r>
                    </a:p>
                  </a:txBody>
                  <a:tcPr/>
                </a:tc>
                <a:tc>
                  <a:txBody>
                    <a:bodyPr/>
                    <a:lstStyle/>
                    <a:p>
                      <a:r>
                        <a:rPr lang="en-US" sz="2000" dirty="0">
                          <a:latin typeface="+mj-lt"/>
                          <a:cs typeface="Calibri" panose="020F0502020204030204" pitchFamily="34" charset="0"/>
                        </a:rPr>
                        <a:t>Completed</a:t>
                      </a:r>
                    </a:p>
                  </a:txBody>
                  <a:tcPr/>
                </a:tc>
                <a:extLst>
                  <a:ext uri="{0D108BD9-81ED-4DB2-BD59-A6C34878D82A}">
                    <a16:rowId xmlns:a16="http://schemas.microsoft.com/office/drawing/2014/main" val="2639586690"/>
                  </a:ext>
                </a:extLst>
              </a:tr>
              <a:tr h="370840">
                <a:tc>
                  <a:txBody>
                    <a:bodyPr/>
                    <a:lstStyle/>
                    <a:p>
                      <a:r>
                        <a:rPr lang="en-US" sz="2000" dirty="0">
                          <a:latin typeface="+mj-lt"/>
                          <a:cs typeface="Calibri" panose="020F0502020204030204" pitchFamily="34" charset="0"/>
                        </a:rPr>
                        <a:t>GEOS-Chem output to UDAQ</a:t>
                      </a:r>
                    </a:p>
                  </a:txBody>
                  <a:tcPr/>
                </a:tc>
                <a:tc>
                  <a:txBody>
                    <a:bodyPr/>
                    <a:lstStyle/>
                    <a:p>
                      <a:r>
                        <a:rPr lang="en-US" sz="2000" dirty="0">
                          <a:latin typeface="+mj-lt"/>
                          <a:cs typeface="Calibri" panose="020F0502020204030204" pitchFamily="34" charset="0"/>
                        </a:rPr>
                        <a:t>March 4</a:t>
                      </a:r>
                    </a:p>
                  </a:txBody>
                  <a:tcPr/>
                </a:tc>
                <a:tc>
                  <a:txBody>
                    <a:bodyPr/>
                    <a:lstStyle/>
                    <a:p>
                      <a:r>
                        <a:rPr lang="en-US" sz="2000" dirty="0">
                          <a:latin typeface="+mj-lt"/>
                          <a:cs typeface="Calibri" panose="020F0502020204030204" pitchFamily="34" charset="0"/>
                        </a:rPr>
                        <a:t>Completed</a:t>
                      </a:r>
                    </a:p>
                  </a:txBody>
                  <a:tcPr/>
                </a:tc>
                <a:extLst>
                  <a:ext uri="{0D108BD9-81ED-4DB2-BD59-A6C34878D82A}">
                    <a16:rowId xmlns:a16="http://schemas.microsoft.com/office/drawing/2014/main" val="1677750876"/>
                  </a:ext>
                </a:extLst>
              </a:tr>
              <a:tr h="370840">
                <a:tc>
                  <a:txBody>
                    <a:bodyPr/>
                    <a:lstStyle/>
                    <a:p>
                      <a:r>
                        <a:rPr lang="en-US" sz="2000" dirty="0">
                          <a:latin typeface="+mj-lt"/>
                          <a:cs typeface="Calibri" panose="020F0502020204030204" pitchFamily="34" charset="0"/>
                        </a:rPr>
                        <a:t>Model Performance Evaluation</a:t>
                      </a:r>
                    </a:p>
                  </a:txBody>
                  <a:tcPr/>
                </a:tc>
                <a:tc>
                  <a:txBody>
                    <a:bodyPr/>
                    <a:lstStyle/>
                    <a:p>
                      <a:r>
                        <a:rPr lang="en-US" sz="2000" dirty="0">
                          <a:latin typeface="+mj-lt"/>
                          <a:cs typeface="Calibri" panose="020F0502020204030204" pitchFamily="34" charset="0"/>
                        </a:rPr>
                        <a:t>March 26</a:t>
                      </a:r>
                    </a:p>
                  </a:txBody>
                  <a:tcPr/>
                </a:tc>
                <a:tc>
                  <a:txBody>
                    <a:bodyPr/>
                    <a:lstStyle/>
                    <a:p>
                      <a:r>
                        <a:rPr lang="en-US" sz="2000" dirty="0">
                          <a:latin typeface="+mj-lt"/>
                          <a:cs typeface="Calibri" panose="020F0502020204030204" pitchFamily="34" charset="0"/>
                        </a:rPr>
                        <a:t>Completed</a:t>
                      </a:r>
                    </a:p>
                  </a:txBody>
                  <a:tcPr/>
                </a:tc>
                <a:extLst>
                  <a:ext uri="{0D108BD9-81ED-4DB2-BD59-A6C34878D82A}">
                    <a16:rowId xmlns:a16="http://schemas.microsoft.com/office/drawing/2014/main" val="3700993732"/>
                  </a:ext>
                </a:extLst>
              </a:tr>
              <a:tr h="370840">
                <a:tc>
                  <a:txBody>
                    <a:bodyPr/>
                    <a:lstStyle/>
                    <a:p>
                      <a:r>
                        <a:rPr lang="en-US" sz="2000" dirty="0">
                          <a:latin typeface="+mj-lt"/>
                          <a:cs typeface="Calibri" panose="020F0502020204030204" pitchFamily="34" charset="0"/>
                        </a:rPr>
                        <a:t>Final Report</a:t>
                      </a:r>
                    </a:p>
                  </a:txBody>
                  <a:tcPr/>
                </a:tc>
                <a:tc>
                  <a:txBody>
                    <a:bodyPr/>
                    <a:lstStyle/>
                    <a:p>
                      <a:r>
                        <a:rPr lang="en-US" sz="2000" dirty="0">
                          <a:solidFill>
                            <a:schemeClr val="tx1"/>
                          </a:solidFill>
                          <a:latin typeface="+mj-lt"/>
                          <a:cs typeface="Calibri" panose="020F0502020204030204" pitchFamily="34" charset="0"/>
                        </a:rPr>
                        <a:t>April 9</a:t>
                      </a:r>
                    </a:p>
                  </a:txBody>
                  <a:tcPr/>
                </a:tc>
                <a:tc>
                  <a:txBody>
                    <a:bodyPr/>
                    <a:lstStyle/>
                    <a:p>
                      <a:r>
                        <a:rPr lang="en-US" sz="2000" dirty="0">
                          <a:latin typeface="+mj-lt"/>
                          <a:cs typeface="Calibri" panose="020F0502020204030204" pitchFamily="34" charset="0"/>
                        </a:rPr>
                        <a:t>Completed</a:t>
                      </a:r>
                    </a:p>
                  </a:txBody>
                  <a:tcPr/>
                </a:tc>
                <a:extLst>
                  <a:ext uri="{0D108BD9-81ED-4DB2-BD59-A6C34878D82A}">
                    <a16:rowId xmlns:a16="http://schemas.microsoft.com/office/drawing/2014/main" val="3976685930"/>
                  </a:ext>
                </a:extLst>
              </a:tr>
            </a:tbl>
          </a:graphicData>
        </a:graphic>
      </p:graphicFrame>
    </p:spTree>
    <p:extLst>
      <p:ext uri="{BB962C8B-B14F-4D97-AF65-F5344CB8AC3E}">
        <p14:creationId xmlns:p14="http://schemas.microsoft.com/office/powerpoint/2010/main" val="402197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672847-A106-4A13-9430-6C461EB89B42}"/>
              </a:ext>
            </a:extLst>
          </p:cNvPr>
          <p:cNvSpPr>
            <a:spLocks noGrp="1"/>
          </p:cNvSpPr>
          <p:nvPr>
            <p:ph type="title"/>
          </p:nvPr>
        </p:nvSpPr>
        <p:spPr>
          <a:xfrm>
            <a:off x="800894" y="2653684"/>
            <a:ext cx="10588624" cy="748800"/>
          </a:xfrm>
        </p:spPr>
        <p:txBody>
          <a:bodyPr/>
          <a:lstStyle/>
          <a:p>
            <a:r>
              <a:rPr lang="en-US" dirty="0"/>
              <a:t>Emission inputs</a:t>
            </a:r>
          </a:p>
        </p:txBody>
      </p:sp>
    </p:spTree>
    <p:extLst>
      <p:ext uri="{BB962C8B-B14F-4D97-AF65-F5344CB8AC3E}">
        <p14:creationId xmlns:p14="http://schemas.microsoft.com/office/powerpoint/2010/main" val="69536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a:t>
            </a:r>
            <a:r>
              <a:rPr lang="en-GB" dirty="0" err="1"/>
              <a:t>Modeling</a:t>
            </a:r>
            <a:endParaRPr lang="en-GB" dirty="0"/>
          </a:p>
        </p:txBody>
      </p:sp>
      <p:sp>
        <p:nvSpPr>
          <p:cNvPr id="3" name="Content Placeholder 2"/>
          <p:cNvSpPr>
            <a:spLocks noGrp="1"/>
          </p:cNvSpPr>
          <p:nvPr>
            <p:ph idx="1"/>
          </p:nvPr>
        </p:nvSpPr>
        <p:spPr/>
        <p:txBody>
          <a:bodyPr>
            <a:normAutofit/>
          </a:bodyPr>
          <a:lstStyle/>
          <a:p>
            <a:r>
              <a:rPr lang="en-GB" sz="2000" dirty="0"/>
              <a:t>Global anthropogenic emissions based on latest global and regional inventories available for GEOS-Chem</a:t>
            </a:r>
          </a:p>
          <a:p>
            <a:pPr lvl="1"/>
            <a:r>
              <a:rPr lang="en-GB" sz="1800" dirty="0"/>
              <a:t>Region-specific :</a:t>
            </a:r>
          </a:p>
          <a:p>
            <a:pPr lvl="2"/>
            <a:r>
              <a:rPr lang="en-GB" sz="1600" dirty="0"/>
              <a:t>US NEI 2011</a:t>
            </a:r>
          </a:p>
          <a:p>
            <a:pPr lvl="2"/>
            <a:r>
              <a:rPr lang="en-GB" sz="1600" dirty="0"/>
              <a:t>Canada CAC 2014</a:t>
            </a:r>
          </a:p>
          <a:p>
            <a:pPr lvl="2"/>
            <a:r>
              <a:rPr lang="en-GB" sz="1600" dirty="0"/>
              <a:t>China MEIC 2017</a:t>
            </a:r>
          </a:p>
          <a:p>
            <a:pPr lvl="1"/>
            <a:r>
              <a:rPr lang="en-GB" sz="1800" dirty="0"/>
              <a:t>Global:</a:t>
            </a:r>
          </a:p>
          <a:p>
            <a:pPr lvl="2"/>
            <a:r>
              <a:rPr lang="en-GB" sz="1600" dirty="0"/>
              <a:t>Anthropogenic: Community Emission Data System (CEDS)</a:t>
            </a:r>
          </a:p>
          <a:p>
            <a:pPr lvl="2"/>
            <a:r>
              <a:rPr lang="en-GB" sz="1600" dirty="0"/>
              <a:t>Biomass burning: </a:t>
            </a:r>
            <a:r>
              <a:rPr lang="en-US" sz="2000" dirty="0"/>
              <a:t> </a:t>
            </a:r>
            <a:r>
              <a:rPr lang="en-US" sz="1600" dirty="0"/>
              <a:t>Global Fire Emissions Dataset (GFED) </a:t>
            </a:r>
            <a:endParaRPr lang="en-GB" sz="1600" dirty="0"/>
          </a:p>
          <a:p>
            <a:pPr lvl="2"/>
            <a:r>
              <a:rPr lang="en-GB" sz="1600" dirty="0"/>
              <a:t>Natural sources driven by 2017 meteorology (biogenic/soil, oceanic, dust, </a:t>
            </a:r>
            <a:r>
              <a:rPr lang="en-GB" sz="1600" dirty="0" err="1"/>
              <a:t>LNOx</a:t>
            </a:r>
            <a:r>
              <a:rPr lang="en-GB" sz="1600" dirty="0"/>
              <a:t>)</a:t>
            </a:r>
          </a:p>
          <a:p>
            <a:pPr lvl="2"/>
            <a:endParaRPr lang="en-GB" sz="1800" dirty="0"/>
          </a:p>
          <a:p>
            <a:pPr marL="395881" lvl="1" indent="0">
              <a:buNone/>
            </a:pPr>
            <a:endParaRPr lang="en-GB" sz="2000" dirty="0"/>
          </a:p>
        </p:txBody>
      </p:sp>
    </p:spTree>
    <p:extLst>
      <p:ext uri="{BB962C8B-B14F-4D97-AF65-F5344CB8AC3E}">
        <p14:creationId xmlns:p14="http://schemas.microsoft.com/office/powerpoint/2010/main" val="54669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8255-F0D9-45C2-8306-CFF640F93BCA}"/>
              </a:ext>
            </a:extLst>
          </p:cNvPr>
          <p:cNvSpPr>
            <a:spLocks noGrp="1"/>
          </p:cNvSpPr>
          <p:nvPr>
            <p:ph type="title"/>
          </p:nvPr>
        </p:nvSpPr>
        <p:spPr/>
        <p:txBody>
          <a:bodyPr/>
          <a:lstStyle/>
          <a:p>
            <a:r>
              <a:rPr lang="en-US" dirty="0"/>
              <a:t>GEOS-Chem Configuration Comparison</a:t>
            </a:r>
          </a:p>
        </p:txBody>
      </p:sp>
      <p:pic>
        <p:nvPicPr>
          <p:cNvPr id="6" name="Picture 5">
            <a:extLst>
              <a:ext uri="{FF2B5EF4-FFF2-40B4-BE49-F238E27FC236}">
                <a16:creationId xmlns:a16="http://schemas.microsoft.com/office/drawing/2014/main" id="{A8355275-9E87-4E16-8662-277CCC1D5E5C}"/>
              </a:ext>
            </a:extLst>
          </p:cNvPr>
          <p:cNvPicPr>
            <a:picLocks noChangeAspect="1"/>
          </p:cNvPicPr>
          <p:nvPr/>
        </p:nvPicPr>
        <p:blipFill rotWithShape="1">
          <a:blip r:embed="rId3"/>
          <a:srcRect l="21942" t="29395" r="30388" b="20879"/>
          <a:stretch/>
        </p:blipFill>
        <p:spPr>
          <a:xfrm>
            <a:off x="2089121" y="1202400"/>
            <a:ext cx="8007409" cy="4698465"/>
          </a:xfrm>
          <a:prstGeom prst="rect">
            <a:avLst/>
          </a:prstGeom>
        </p:spPr>
      </p:pic>
      <p:sp>
        <p:nvSpPr>
          <p:cNvPr id="3" name="Arrow: Right 2">
            <a:extLst>
              <a:ext uri="{FF2B5EF4-FFF2-40B4-BE49-F238E27FC236}">
                <a16:creationId xmlns:a16="http://schemas.microsoft.com/office/drawing/2014/main" id="{467BFD61-85FD-46B1-BB6B-809DF1E3F460}"/>
              </a:ext>
            </a:extLst>
          </p:cNvPr>
          <p:cNvSpPr/>
          <p:nvPr/>
        </p:nvSpPr>
        <p:spPr>
          <a:xfrm rot="6709401">
            <a:off x="5486399" y="1030443"/>
            <a:ext cx="1092820" cy="37440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25782439-8715-44A2-B717-D4957BDD27F7}"/>
              </a:ext>
            </a:extLst>
          </p:cNvPr>
          <p:cNvSpPr/>
          <p:nvPr/>
        </p:nvSpPr>
        <p:spPr>
          <a:xfrm rot="6709401">
            <a:off x="7975109" y="1030444"/>
            <a:ext cx="1092820" cy="37440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C06111E2-9F4C-4E1F-AD34-51138C68E867}"/>
              </a:ext>
            </a:extLst>
          </p:cNvPr>
          <p:cNvSpPr/>
          <p:nvPr/>
        </p:nvSpPr>
        <p:spPr>
          <a:xfrm>
            <a:off x="2994455" y="2388468"/>
            <a:ext cx="1092820" cy="37440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4A4CF1E2-190D-4966-AB5D-ECF3F3901953}"/>
              </a:ext>
            </a:extLst>
          </p:cNvPr>
          <p:cNvSpPr/>
          <p:nvPr/>
        </p:nvSpPr>
        <p:spPr>
          <a:xfrm rot="10800000">
            <a:off x="9909044" y="2167551"/>
            <a:ext cx="1092820" cy="37440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C65C524-A7D8-4DDA-89D0-97588C4FE8C6}"/>
              </a:ext>
            </a:extLst>
          </p:cNvPr>
          <p:cNvSpPr/>
          <p:nvPr/>
        </p:nvSpPr>
        <p:spPr>
          <a:xfrm>
            <a:off x="2994455" y="3324467"/>
            <a:ext cx="1092820" cy="37440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C359FA61-E23B-44E9-A8B6-A001C50A5E39}"/>
              </a:ext>
            </a:extLst>
          </p:cNvPr>
          <p:cNvSpPr/>
          <p:nvPr/>
        </p:nvSpPr>
        <p:spPr>
          <a:xfrm rot="10800000">
            <a:off x="8816224" y="3319901"/>
            <a:ext cx="1092820" cy="37440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3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5118-F17E-42F2-9E18-E4AFE513FBC9}"/>
              </a:ext>
            </a:extLst>
          </p:cNvPr>
          <p:cNvSpPr>
            <a:spLocks noGrp="1"/>
          </p:cNvSpPr>
          <p:nvPr>
            <p:ph type="title"/>
          </p:nvPr>
        </p:nvSpPr>
        <p:spPr/>
        <p:txBody>
          <a:bodyPr/>
          <a:lstStyle/>
          <a:p>
            <a:r>
              <a:rPr lang="en-US" dirty="0"/>
              <a:t>Emissions used in the 2017 GEOS-Chem</a:t>
            </a:r>
          </a:p>
        </p:txBody>
      </p:sp>
      <p:pic>
        <p:nvPicPr>
          <p:cNvPr id="4" name="Picture 3">
            <a:extLst>
              <a:ext uri="{FF2B5EF4-FFF2-40B4-BE49-F238E27FC236}">
                <a16:creationId xmlns:a16="http://schemas.microsoft.com/office/drawing/2014/main" id="{CD8B49B1-A6BC-4462-B985-932AF31F2F2A}"/>
              </a:ext>
            </a:extLst>
          </p:cNvPr>
          <p:cNvPicPr>
            <a:picLocks noChangeAspect="1"/>
          </p:cNvPicPr>
          <p:nvPr/>
        </p:nvPicPr>
        <p:blipFill rotWithShape="1">
          <a:blip r:embed="rId2"/>
          <a:srcRect l="30354" t="21293" r="19452" b="15147"/>
          <a:stretch/>
        </p:blipFill>
        <p:spPr>
          <a:xfrm>
            <a:off x="2255598" y="1025495"/>
            <a:ext cx="7674451" cy="5466437"/>
          </a:xfrm>
          <a:prstGeom prst="rect">
            <a:avLst/>
          </a:prstGeom>
        </p:spPr>
      </p:pic>
    </p:spTree>
    <p:extLst>
      <p:ext uri="{BB962C8B-B14F-4D97-AF65-F5344CB8AC3E}">
        <p14:creationId xmlns:p14="http://schemas.microsoft.com/office/powerpoint/2010/main" val="1442636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530E24-CA8D-4BA4-8F33-377AB390F2D7}"/>
              </a:ext>
            </a:extLst>
          </p:cNvPr>
          <p:cNvPicPr>
            <a:picLocks noChangeAspect="1"/>
          </p:cNvPicPr>
          <p:nvPr/>
        </p:nvPicPr>
        <p:blipFill>
          <a:blip r:embed="rId2"/>
          <a:stretch>
            <a:fillRect/>
          </a:stretch>
        </p:blipFill>
        <p:spPr>
          <a:xfrm>
            <a:off x="6725530" y="450185"/>
            <a:ext cx="4876800" cy="3276600"/>
          </a:xfrm>
          <a:prstGeom prst="rect">
            <a:avLst/>
          </a:prstGeom>
        </p:spPr>
      </p:pic>
      <p:sp>
        <p:nvSpPr>
          <p:cNvPr id="2" name="Title 1">
            <a:extLst>
              <a:ext uri="{FF2B5EF4-FFF2-40B4-BE49-F238E27FC236}">
                <a16:creationId xmlns:a16="http://schemas.microsoft.com/office/drawing/2014/main" id="{C7271607-9763-48DA-92B3-C03434084554}"/>
              </a:ext>
            </a:extLst>
          </p:cNvPr>
          <p:cNvSpPr>
            <a:spLocks noGrp="1"/>
          </p:cNvSpPr>
          <p:nvPr>
            <p:ph type="title"/>
          </p:nvPr>
        </p:nvSpPr>
        <p:spPr/>
        <p:txBody>
          <a:bodyPr/>
          <a:lstStyle/>
          <a:p>
            <a:r>
              <a:rPr lang="en-US" dirty="0"/>
              <a:t>Emission Scalers  </a:t>
            </a:r>
          </a:p>
        </p:txBody>
      </p:sp>
      <p:pic>
        <p:nvPicPr>
          <p:cNvPr id="5" name="Content Placeholder 4">
            <a:extLst>
              <a:ext uri="{FF2B5EF4-FFF2-40B4-BE49-F238E27FC236}">
                <a16:creationId xmlns:a16="http://schemas.microsoft.com/office/drawing/2014/main" id="{E45B60CB-B1C6-4684-A816-497B760D187E}"/>
              </a:ext>
            </a:extLst>
          </p:cNvPr>
          <p:cNvPicPr>
            <a:picLocks noGrp="1" noChangeAspect="1"/>
          </p:cNvPicPr>
          <p:nvPr>
            <p:ph idx="12"/>
          </p:nvPr>
        </p:nvPicPr>
        <p:blipFill>
          <a:blip r:embed="rId3"/>
          <a:stretch>
            <a:fillRect/>
          </a:stretch>
        </p:blipFill>
        <p:spPr>
          <a:xfrm>
            <a:off x="6725530" y="3212303"/>
            <a:ext cx="4876800" cy="3276600"/>
          </a:xfrm>
        </p:spPr>
      </p:pic>
      <p:sp>
        <p:nvSpPr>
          <p:cNvPr id="10" name="Content Placeholder 9">
            <a:extLst>
              <a:ext uri="{FF2B5EF4-FFF2-40B4-BE49-F238E27FC236}">
                <a16:creationId xmlns:a16="http://schemas.microsoft.com/office/drawing/2014/main" id="{B001A77A-67E5-4C18-8F7C-8CDC65BD1948}"/>
              </a:ext>
            </a:extLst>
          </p:cNvPr>
          <p:cNvSpPr>
            <a:spLocks noGrp="1"/>
          </p:cNvSpPr>
          <p:nvPr>
            <p:ph sz="quarter" idx="16"/>
          </p:nvPr>
        </p:nvSpPr>
        <p:spPr>
          <a:xfrm>
            <a:off x="707220" y="1398117"/>
            <a:ext cx="5575246" cy="4063354"/>
          </a:xfrm>
        </p:spPr>
        <p:txBody>
          <a:bodyPr/>
          <a:lstStyle/>
          <a:p>
            <a:r>
              <a:rPr lang="en-US" dirty="0"/>
              <a:t>CEDS 2014-&gt;2017 scalers range 0.88-1.06</a:t>
            </a:r>
          </a:p>
        </p:txBody>
      </p:sp>
      <p:pic>
        <p:nvPicPr>
          <p:cNvPr id="9" name="Picture 8">
            <a:extLst>
              <a:ext uri="{FF2B5EF4-FFF2-40B4-BE49-F238E27FC236}">
                <a16:creationId xmlns:a16="http://schemas.microsoft.com/office/drawing/2014/main" id="{B096D0BC-D15F-4FC6-B36E-E7A88ABCA1AD}"/>
              </a:ext>
            </a:extLst>
          </p:cNvPr>
          <p:cNvPicPr>
            <a:picLocks noChangeAspect="1"/>
          </p:cNvPicPr>
          <p:nvPr/>
        </p:nvPicPr>
        <p:blipFill>
          <a:blip r:embed="rId4"/>
          <a:stretch>
            <a:fillRect/>
          </a:stretch>
        </p:blipFill>
        <p:spPr>
          <a:xfrm>
            <a:off x="1003274" y="1801839"/>
            <a:ext cx="5500724" cy="4174810"/>
          </a:xfrm>
          <a:prstGeom prst="rect">
            <a:avLst/>
          </a:prstGeom>
        </p:spPr>
      </p:pic>
    </p:spTree>
    <p:extLst>
      <p:ext uri="{BB962C8B-B14F-4D97-AF65-F5344CB8AC3E}">
        <p14:creationId xmlns:p14="http://schemas.microsoft.com/office/powerpoint/2010/main" val="2257356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D7F3-9714-46C7-92D0-AF3D1EC153C6}"/>
              </a:ext>
            </a:extLst>
          </p:cNvPr>
          <p:cNvSpPr>
            <a:spLocks noGrp="1"/>
          </p:cNvSpPr>
          <p:nvPr>
            <p:ph type="title"/>
          </p:nvPr>
        </p:nvSpPr>
        <p:spPr/>
        <p:txBody>
          <a:bodyPr/>
          <a:lstStyle/>
          <a:p>
            <a:r>
              <a:rPr lang="en-US" dirty="0"/>
              <a:t>Emission Scalers</a:t>
            </a:r>
          </a:p>
        </p:txBody>
      </p:sp>
      <p:pic>
        <p:nvPicPr>
          <p:cNvPr id="6" name="Picture 5">
            <a:extLst>
              <a:ext uri="{FF2B5EF4-FFF2-40B4-BE49-F238E27FC236}">
                <a16:creationId xmlns:a16="http://schemas.microsoft.com/office/drawing/2014/main" id="{AC8268AE-75DA-436F-B343-475C4B663B5A}"/>
              </a:ext>
            </a:extLst>
          </p:cNvPr>
          <p:cNvPicPr>
            <a:picLocks noChangeAspect="1"/>
          </p:cNvPicPr>
          <p:nvPr/>
        </p:nvPicPr>
        <p:blipFill>
          <a:blip r:embed="rId3"/>
          <a:stretch>
            <a:fillRect/>
          </a:stretch>
        </p:blipFill>
        <p:spPr>
          <a:xfrm>
            <a:off x="2145274" y="898252"/>
            <a:ext cx="3157728" cy="2753868"/>
          </a:xfrm>
          <a:prstGeom prst="rect">
            <a:avLst/>
          </a:prstGeom>
        </p:spPr>
      </p:pic>
      <p:pic>
        <p:nvPicPr>
          <p:cNvPr id="7" name="Picture 6">
            <a:extLst>
              <a:ext uri="{FF2B5EF4-FFF2-40B4-BE49-F238E27FC236}">
                <a16:creationId xmlns:a16="http://schemas.microsoft.com/office/drawing/2014/main" id="{66C99C69-1D2A-4665-B26B-88AA60060472}"/>
              </a:ext>
            </a:extLst>
          </p:cNvPr>
          <p:cNvPicPr>
            <a:picLocks noChangeAspect="1"/>
          </p:cNvPicPr>
          <p:nvPr/>
        </p:nvPicPr>
        <p:blipFill>
          <a:blip r:embed="rId4"/>
          <a:stretch>
            <a:fillRect/>
          </a:stretch>
        </p:blipFill>
        <p:spPr>
          <a:xfrm>
            <a:off x="2145274" y="3652120"/>
            <a:ext cx="3157728" cy="2753868"/>
          </a:xfrm>
          <a:prstGeom prst="rect">
            <a:avLst/>
          </a:prstGeom>
        </p:spPr>
      </p:pic>
      <p:pic>
        <p:nvPicPr>
          <p:cNvPr id="5" name="Picture 4">
            <a:extLst>
              <a:ext uri="{FF2B5EF4-FFF2-40B4-BE49-F238E27FC236}">
                <a16:creationId xmlns:a16="http://schemas.microsoft.com/office/drawing/2014/main" id="{B2457ADE-9268-4AF6-94E4-3D520AC1C26B}"/>
              </a:ext>
            </a:extLst>
          </p:cNvPr>
          <p:cNvPicPr>
            <a:picLocks noChangeAspect="1"/>
          </p:cNvPicPr>
          <p:nvPr/>
        </p:nvPicPr>
        <p:blipFill>
          <a:blip r:embed="rId5"/>
          <a:stretch>
            <a:fillRect/>
          </a:stretch>
        </p:blipFill>
        <p:spPr>
          <a:xfrm>
            <a:off x="7323376" y="341312"/>
            <a:ext cx="3296412" cy="2753868"/>
          </a:xfrm>
          <a:prstGeom prst="rect">
            <a:avLst/>
          </a:prstGeom>
        </p:spPr>
      </p:pic>
      <p:pic>
        <p:nvPicPr>
          <p:cNvPr id="8" name="Picture 7">
            <a:extLst>
              <a:ext uri="{FF2B5EF4-FFF2-40B4-BE49-F238E27FC236}">
                <a16:creationId xmlns:a16="http://schemas.microsoft.com/office/drawing/2014/main" id="{1542ACB1-ECF6-4312-BDEF-E9FDEB2FB857}"/>
              </a:ext>
            </a:extLst>
          </p:cNvPr>
          <p:cNvPicPr/>
          <p:nvPr/>
        </p:nvPicPr>
        <p:blipFill rotWithShape="1">
          <a:blip r:embed="rId6"/>
          <a:srcRect l="27099" t="30209" r="26292" b="11804"/>
          <a:stretch/>
        </p:blipFill>
        <p:spPr bwMode="auto">
          <a:xfrm>
            <a:off x="6649762" y="2990405"/>
            <a:ext cx="4936373" cy="38691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78982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Blank">
  <a:themeElements>
    <a:clrScheme name="Ramboll">
      <a:dk1>
        <a:srgbClr val="333333"/>
      </a:dk1>
      <a:lt1>
        <a:srgbClr val="FFFFFF"/>
      </a:lt1>
      <a:dk2>
        <a:srgbClr val="009DF0"/>
      </a:dk2>
      <a:lt2>
        <a:srgbClr val="797766"/>
      </a:lt2>
      <a:accent1>
        <a:srgbClr val="ADDDFF"/>
      </a:accent1>
      <a:accent2>
        <a:srgbClr val="3AA551"/>
      </a:accent2>
      <a:accent3>
        <a:srgbClr val="A8D100"/>
      </a:accent3>
      <a:accent4>
        <a:srgbClr val="C40079"/>
      </a:accent4>
      <a:accent5>
        <a:srgbClr val="C63418"/>
      </a:accent5>
      <a:accent6>
        <a:srgbClr val="D0CFC9"/>
      </a:accent6>
      <a:hlink>
        <a:srgbClr val="009DF0"/>
      </a:hlink>
      <a:folHlink>
        <a:srgbClr val="ADDD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buClrTx/>
          <a:buSzTx/>
          <a:tabLst/>
          <a:defRPr kumimoji="0" sz="1800" b="0" i="0" u="none" strike="noStrike" kern="1200" cap="none" spc="0" normalizeH="0" baseline="0" noProof="0" dirty="0" err="1" smtClean="0">
            <a:ln>
              <a:noFill/>
            </a:ln>
            <a:solidFill>
              <a:schemeClr val="tx1"/>
            </a:solidFill>
            <a:effectLst/>
            <a:uLnTx/>
            <a:uFillTx/>
            <a:latin typeface="Verdana"/>
            <a:ea typeface="Verdana" pitchFamily="34" charset="0"/>
            <a:cs typeface="Verdana" pitchFamily="34" charset="0"/>
          </a:defRPr>
        </a:defPPr>
      </a:lstStyle>
    </a:tx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extLst>
    <a:ext uri="{05A4C25C-085E-4340-85A3-A5531E510DB2}">
      <thm15:themeFamily xmlns:thm15="http://schemas.microsoft.com/office/thememl/2012/main" name="Blank.potx" id="{CC34BEB4-56BE-4C35-B3C1-ED2770E08490}" vid="{5E58AF69-3E00-4BE6-9424-5697BE04CE91}"/>
    </a:ext>
  </a:extLst>
</a:theme>
</file>

<file path=ppt/theme/theme2.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theme/theme3.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4ABBF43-1DE5-401E-9E72-69994FE7A2B3}">
  <we:reference id="wa104380278" version="1.0.0.6" store="en-US" storeType="OMEX"/>
  <we:alternateReferences>
    <we:reference id="WA104380278" version="1.0.0.6" store="WA10438027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blank</Template>
  <TotalTime>1639</TotalTime>
  <Words>1040</Words>
  <Application>Microsoft Office PowerPoint</Application>
  <PresentationFormat>Custom</PresentationFormat>
  <Paragraphs>237</Paragraphs>
  <Slides>27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Verdana</vt:lpstr>
      <vt:lpstr>Wingdings</vt:lpstr>
      <vt:lpstr>Blank</vt:lpstr>
      <vt:lpstr>GEOS-Chem 2017 Modeling</vt:lpstr>
      <vt:lpstr>Background</vt:lpstr>
      <vt:lpstr>Project Schedule</vt:lpstr>
      <vt:lpstr>Emission inputs</vt:lpstr>
      <vt:lpstr>Global Modeling</vt:lpstr>
      <vt:lpstr>GEOS-Chem Configuration Comparison</vt:lpstr>
      <vt:lpstr>Emissions used in the 2017 GEOS-Chem</vt:lpstr>
      <vt:lpstr>Emission Scalers  </vt:lpstr>
      <vt:lpstr>Emission Scalers</vt:lpstr>
      <vt:lpstr>ZROW Simulation</vt:lpstr>
      <vt:lpstr>Post-processing </vt:lpstr>
      <vt:lpstr>Quarterly spatial plots</vt:lpstr>
      <vt:lpstr>PowerPoint Presentation</vt:lpstr>
      <vt:lpstr>PowerPoint Presentation</vt:lpstr>
      <vt:lpstr>PowerPoint Presentation</vt:lpstr>
      <vt:lpstr>PowerPoint Presentation</vt:lpstr>
      <vt:lpstr>Fire-driven PM2.5 peaks</vt:lpstr>
      <vt:lpstr>Model Performance Evaluation</vt:lpstr>
      <vt:lpstr>Ozone CASTNET Summer, All Western Sites</vt:lpstr>
      <vt:lpstr>Ozone NMB (%)</vt:lpstr>
      <vt:lpstr>PM2.5 IMPROVE 4 Quarters, All Western Sites</vt:lpstr>
      <vt:lpstr>Ozone sonde comparison: Boulder</vt:lpstr>
      <vt:lpstr>Ozone sonde comparison: Trinidad Head</vt:lpstr>
      <vt:lpstr>Testing CAMx BC extraction</vt:lpstr>
      <vt:lpstr>Test Case Using UDAQ’s CAMx 12km meteorological file for June 1</vt:lpstr>
      <vt:lpstr>Summary</vt:lpstr>
      <vt:lpstr>Questions?            cemery@ramboll.com  Chris Emery Senior Managing Consultant  </vt:lpstr>
    </vt:vector>
  </TitlesOfParts>
  <Company>Ramboll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GEOS-Chem Modeling</dc:title>
  <dc:creator>Uarporn Nopmongcol</dc:creator>
  <cp:lastModifiedBy>Chris Emery</cp:lastModifiedBy>
  <cp:revision>83</cp:revision>
  <dcterms:created xsi:type="dcterms:W3CDTF">2021-01-13T00:21:48Z</dcterms:created>
  <dcterms:modified xsi:type="dcterms:W3CDTF">2021-12-13T17:41:49Z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TemplafyTimeStamp">
    <vt:lpwstr>2018-10-03T09:50:09.1611095Z</vt:lpwstr>
  </property>
</Properties>
</file>