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57" r:id="rId5"/>
    <p:sldId id="260" r:id="rId6"/>
    <p:sldId id="261" r:id="rId7"/>
    <p:sldId id="262" r:id="rId8"/>
    <p:sldId id="259" r:id="rId9"/>
    <p:sldId id="265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2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61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0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14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7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0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2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6A205-4966-4B64-B669-4D0238EF4CFE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FC86E-1066-47A0-A989-1976ADE30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1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3SAQS Network Assessment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Work Group Call</a:t>
            </a:r>
          </a:p>
          <a:p>
            <a:r>
              <a:rPr lang="en-US" dirty="0" smtClean="0"/>
              <a:t>25 October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5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21462" b="-8781"/>
          <a:stretch/>
        </p:blipFill>
        <p:spPr bwMode="auto">
          <a:xfrm>
            <a:off x="457200" y="533399"/>
            <a:ext cx="7924799" cy="6644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00800" y="5486399"/>
            <a:ext cx="2514600" cy="129540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Active O3 Monitors</a:t>
            </a:r>
            <a:br>
              <a:rPr lang="en-US" sz="2400" b="1" dirty="0" smtClean="0"/>
            </a:br>
            <a:r>
              <a:rPr lang="en-US" sz="2000" b="1" dirty="0" smtClean="0"/>
              <a:t>Terrain above 8,000 </a:t>
            </a:r>
            <a:r>
              <a:rPr lang="en-US" sz="2000" b="1" dirty="0" err="1" smtClean="0"/>
              <a:t>ft</a:t>
            </a:r>
            <a:endParaRPr lang="en-US" sz="2400" b="1" dirty="0"/>
          </a:p>
        </p:txBody>
      </p:sp>
      <p:sp>
        <p:nvSpPr>
          <p:cNvPr id="3" name="Line Callout 1 2"/>
          <p:cNvSpPr/>
          <p:nvPr/>
        </p:nvSpPr>
        <p:spPr>
          <a:xfrm>
            <a:off x="7543800" y="3026779"/>
            <a:ext cx="1143000" cy="262359"/>
          </a:xfrm>
          <a:prstGeom prst="borderCallout1">
            <a:avLst>
              <a:gd name="adj1" fmla="val 50434"/>
              <a:gd name="adj2" fmla="val -1060"/>
              <a:gd name="adj3" fmla="val 246279"/>
              <a:gd name="adj4" fmla="val -33671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Urban Counties</a:t>
            </a:r>
            <a:endParaRPr lang="en-US" dirty="0"/>
          </a:p>
        </p:txBody>
      </p:sp>
      <p:sp>
        <p:nvSpPr>
          <p:cNvPr id="6" name="Line Callout 1 5"/>
          <p:cNvSpPr/>
          <p:nvPr/>
        </p:nvSpPr>
        <p:spPr>
          <a:xfrm>
            <a:off x="7689936" y="1337841"/>
            <a:ext cx="1295400" cy="262359"/>
          </a:xfrm>
          <a:prstGeom prst="borderCallout1">
            <a:avLst>
              <a:gd name="adj1" fmla="val 50434"/>
              <a:gd name="adj2" fmla="val -1060"/>
              <a:gd name="adj3" fmla="val 194478"/>
              <a:gd name="adj4" fmla="val -31532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Thiessen</a:t>
            </a:r>
            <a:r>
              <a:rPr lang="en-US" sz="1050" dirty="0" smtClean="0"/>
              <a:t> Polygons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5908375" y="1218199"/>
            <a:ext cx="1295400" cy="262359"/>
          </a:xfrm>
          <a:prstGeom prst="borderCallout1">
            <a:avLst>
              <a:gd name="adj1" fmla="val 50434"/>
              <a:gd name="adj2" fmla="val -1060"/>
              <a:gd name="adj3" fmla="val 180898"/>
              <a:gd name="adj4" fmla="val -30616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O3 Monitor</a:t>
            </a:r>
            <a:endParaRPr lang="en-US" dirty="0"/>
          </a:p>
        </p:txBody>
      </p:sp>
      <p:sp>
        <p:nvSpPr>
          <p:cNvPr id="9" name="Line Callout 1 8"/>
          <p:cNvSpPr/>
          <p:nvPr/>
        </p:nvSpPr>
        <p:spPr>
          <a:xfrm>
            <a:off x="5867400" y="2493379"/>
            <a:ext cx="1295400" cy="262359"/>
          </a:xfrm>
          <a:prstGeom prst="borderCallout1">
            <a:avLst>
              <a:gd name="adj1" fmla="val 50434"/>
              <a:gd name="adj2" fmla="val -1060"/>
              <a:gd name="adj3" fmla="val 221636"/>
              <a:gd name="adj4" fmla="val -31532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Terrain Block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5471907" y="2665562"/>
            <a:ext cx="1084168" cy="776378"/>
          </a:xfrm>
          <a:custGeom>
            <a:avLst/>
            <a:gdLst>
              <a:gd name="connsiteX0" fmla="*/ 560717 w 871267"/>
              <a:gd name="connsiteY0" fmla="*/ 534838 h 759125"/>
              <a:gd name="connsiteX1" fmla="*/ 646981 w 871267"/>
              <a:gd name="connsiteY1" fmla="*/ 759125 h 759125"/>
              <a:gd name="connsiteX2" fmla="*/ 802256 w 871267"/>
              <a:gd name="connsiteY2" fmla="*/ 707366 h 759125"/>
              <a:gd name="connsiteX3" fmla="*/ 871267 w 871267"/>
              <a:gd name="connsiteY3" fmla="*/ 138023 h 759125"/>
              <a:gd name="connsiteX4" fmla="*/ 526211 w 871267"/>
              <a:gd name="connsiteY4" fmla="*/ 25879 h 759125"/>
              <a:gd name="connsiteX5" fmla="*/ 172528 w 871267"/>
              <a:gd name="connsiteY5" fmla="*/ 0 h 759125"/>
              <a:gd name="connsiteX6" fmla="*/ 69011 w 871267"/>
              <a:gd name="connsiteY6" fmla="*/ 172528 h 759125"/>
              <a:gd name="connsiteX7" fmla="*/ 43132 w 871267"/>
              <a:gd name="connsiteY7" fmla="*/ 353683 h 759125"/>
              <a:gd name="connsiteX8" fmla="*/ 0 w 871267"/>
              <a:gd name="connsiteY8" fmla="*/ 500332 h 759125"/>
              <a:gd name="connsiteX9" fmla="*/ 103517 w 871267"/>
              <a:gd name="connsiteY9" fmla="*/ 603849 h 759125"/>
              <a:gd name="connsiteX10" fmla="*/ 370935 w 871267"/>
              <a:gd name="connsiteY10" fmla="*/ 284672 h 759125"/>
              <a:gd name="connsiteX11" fmla="*/ 552090 w 871267"/>
              <a:gd name="connsiteY11" fmla="*/ 310551 h 759125"/>
              <a:gd name="connsiteX12" fmla="*/ 560717 w 871267"/>
              <a:gd name="connsiteY12" fmla="*/ 534838 h 759125"/>
              <a:gd name="connsiteX0" fmla="*/ 655608 w 966158"/>
              <a:gd name="connsiteY0" fmla="*/ 552091 h 776378"/>
              <a:gd name="connsiteX1" fmla="*/ 741872 w 966158"/>
              <a:gd name="connsiteY1" fmla="*/ 776378 h 776378"/>
              <a:gd name="connsiteX2" fmla="*/ 897147 w 966158"/>
              <a:gd name="connsiteY2" fmla="*/ 724619 h 776378"/>
              <a:gd name="connsiteX3" fmla="*/ 966158 w 966158"/>
              <a:gd name="connsiteY3" fmla="*/ 155276 h 776378"/>
              <a:gd name="connsiteX4" fmla="*/ 621102 w 966158"/>
              <a:gd name="connsiteY4" fmla="*/ 43132 h 776378"/>
              <a:gd name="connsiteX5" fmla="*/ 267419 w 966158"/>
              <a:gd name="connsiteY5" fmla="*/ 17253 h 776378"/>
              <a:gd name="connsiteX6" fmla="*/ 0 w 966158"/>
              <a:gd name="connsiteY6" fmla="*/ 0 h 776378"/>
              <a:gd name="connsiteX7" fmla="*/ 138023 w 966158"/>
              <a:gd name="connsiteY7" fmla="*/ 370936 h 776378"/>
              <a:gd name="connsiteX8" fmla="*/ 94891 w 966158"/>
              <a:gd name="connsiteY8" fmla="*/ 517585 h 776378"/>
              <a:gd name="connsiteX9" fmla="*/ 198408 w 966158"/>
              <a:gd name="connsiteY9" fmla="*/ 621102 h 776378"/>
              <a:gd name="connsiteX10" fmla="*/ 465826 w 966158"/>
              <a:gd name="connsiteY10" fmla="*/ 301925 h 776378"/>
              <a:gd name="connsiteX11" fmla="*/ 646981 w 966158"/>
              <a:gd name="connsiteY11" fmla="*/ 327804 h 776378"/>
              <a:gd name="connsiteX12" fmla="*/ 655608 w 966158"/>
              <a:gd name="connsiteY12" fmla="*/ 552091 h 776378"/>
              <a:gd name="connsiteX0" fmla="*/ 733958 w 1044508"/>
              <a:gd name="connsiteY0" fmla="*/ 552091 h 776378"/>
              <a:gd name="connsiteX1" fmla="*/ 820222 w 1044508"/>
              <a:gd name="connsiteY1" fmla="*/ 776378 h 776378"/>
              <a:gd name="connsiteX2" fmla="*/ 975497 w 1044508"/>
              <a:gd name="connsiteY2" fmla="*/ 724619 h 776378"/>
              <a:gd name="connsiteX3" fmla="*/ 1044508 w 1044508"/>
              <a:gd name="connsiteY3" fmla="*/ 155276 h 776378"/>
              <a:gd name="connsiteX4" fmla="*/ 699452 w 1044508"/>
              <a:gd name="connsiteY4" fmla="*/ 43132 h 776378"/>
              <a:gd name="connsiteX5" fmla="*/ 345769 w 1044508"/>
              <a:gd name="connsiteY5" fmla="*/ 17253 h 776378"/>
              <a:gd name="connsiteX6" fmla="*/ 78350 w 1044508"/>
              <a:gd name="connsiteY6" fmla="*/ 0 h 776378"/>
              <a:gd name="connsiteX7" fmla="*/ 216373 w 1044508"/>
              <a:gd name="connsiteY7" fmla="*/ 370936 h 776378"/>
              <a:gd name="connsiteX8" fmla="*/ 173241 w 1044508"/>
              <a:gd name="connsiteY8" fmla="*/ 517585 h 776378"/>
              <a:gd name="connsiteX9" fmla="*/ 276758 w 1044508"/>
              <a:gd name="connsiteY9" fmla="*/ 621102 h 776378"/>
              <a:gd name="connsiteX10" fmla="*/ 544176 w 1044508"/>
              <a:gd name="connsiteY10" fmla="*/ 301925 h 776378"/>
              <a:gd name="connsiteX11" fmla="*/ 725331 w 1044508"/>
              <a:gd name="connsiteY11" fmla="*/ 327804 h 776378"/>
              <a:gd name="connsiteX12" fmla="*/ 733958 w 1044508"/>
              <a:gd name="connsiteY12" fmla="*/ 552091 h 776378"/>
              <a:gd name="connsiteX0" fmla="*/ 773618 w 1084168"/>
              <a:gd name="connsiteY0" fmla="*/ 552091 h 776378"/>
              <a:gd name="connsiteX1" fmla="*/ 859882 w 1084168"/>
              <a:gd name="connsiteY1" fmla="*/ 776378 h 776378"/>
              <a:gd name="connsiteX2" fmla="*/ 1015157 w 1084168"/>
              <a:gd name="connsiteY2" fmla="*/ 724619 h 776378"/>
              <a:gd name="connsiteX3" fmla="*/ 1084168 w 1084168"/>
              <a:gd name="connsiteY3" fmla="*/ 155276 h 776378"/>
              <a:gd name="connsiteX4" fmla="*/ 739112 w 1084168"/>
              <a:gd name="connsiteY4" fmla="*/ 43132 h 776378"/>
              <a:gd name="connsiteX5" fmla="*/ 385429 w 1084168"/>
              <a:gd name="connsiteY5" fmla="*/ 17253 h 776378"/>
              <a:gd name="connsiteX6" fmla="*/ 118010 w 1084168"/>
              <a:gd name="connsiteY6" fmla="*/ 0 h 776378"/>
              <a:gd name="connsiteX7" fmla="*/ 92131 w 1084168"/>
              <a:gd name="connsiteY7" fmla="*/ 362309 h 776378"/>
              <a:gd name="connsiteX8" fmla="*/ 212901 w 1084168"/>
              <a:gd name="connsiteY8" fmla="*/ 517585 h 776378"/>
              <a:gd name="connsiteX9" fmla="*/ 316418 w 1084168"/>
              <a:gd name="connsiteY9" fmla="*/ 621102 h 776378"/>
              <a:gd name="connsiteX10" fmla="*/ 583836 w 1084168"/>
              <a:gd name="connsiteY10" fmla="*/ 301925 h 776378"/>
              <a:gd name="connsiteX11" fmla="*/ 764991 w 1084168"/>
              <a:gd name="connsiteY11" fmla="*/ 327804 h 776378"/>
              <a:gd name="connsiteX12" fmla="*/ 773618 w 1084168"/>
              <a:gd name="connsiteY12" fmla="*/ 552091 h 77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4168" h="776378">
                <a:moveTo>
                  <a:pt x="773618" y="552091"/>
                </a:moveTo>
                <a:lnTo>
                  <a:pt x="859882" y="776378"/>
                </a:lnTo>
                <a:lnTo>
                  <a:pt x="1015157" y="724619"/>
                </a:lnTo>
                <a:lnTo>
                  <a:pt x="1084168" y="155276"/>
                </a:lnTo>
                <a:lnTo>
                  <a:pt x="739112" y="43132"/>
                </a:lnTo>
                <a:lnTo>
                  <a:pt x="385429" y="17253"/>
                </a:lnTo>
                <a:lnTo>
                  <a:pt x="118010" y="0"/>
                </a:lnTo>
                <a:cubicBezTo>
                  <a:pt x="-103401" y="209909"/>
                  <a:pt x="46123" y="238664"/>
                  <a:pt x="92131" y="362309"/>
                </a:cubicBezTo>
                <a:lnTo>
                  <a:pt x="212901" y="517585"/>
                </a:lnTo>
                <a:lnTo>
                  <a:pt x="316418" y="621102"/>
                </a:lnTo>
                <a:lnTo>
                  <a:pt x="583836" y="301925"/>
                </a:lnTo>
                <a:lnTo>
                  <a:pt x="764991" y="327804"/>
                </a:lnTo>
                <a:lnTo>
                  <a:pt x="773618" y="552091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14308" y="3370053"/>
            <a:ext cx="615803" cy="502872"/>
          </a:xfrm>
          <a:custGeom>
            <a:avLst/>
            <a:gdLst>
              <a:gd name="connsiteX0" fmla="*/ 560717 w 871267"/>
              <a:gd name="connsiteY0" fmla="*/ 534838 h 759125"/>
              <a:gd name="connsiteX1" fmla="*/ 646981 w 871267"/>
              <a:gd name="connsiteY1" fmla="*/ 759125 h 759125"/>
              <a:gd name="connsiteX2" fmla="*/ 802256 w 871267"/>
              <a:gd name="connsiteY2" fmla="*/ 707366 h 759125"/>
              <a:gd name="connsiteX3" fmla="*/ 871267 w 871267"/>
              <a:gd name="connsiteY3" fmla="*/ 138023 h 759125"/>
              <a:gd name="connsiteX4" fmla="*/ 526211 w 871267"/>
              <a:gd name="connsiteY4" fmla="*/ 25879 h 759125"/>
              <a:gd name="connsiteX5" fmla="*/ 172528 w 871267"/>
              <a:gd name="connsiteY5" fmla="*/ 0 h 759125"/>
              <a:gd name="connsiteX6" fmla="*/ 69011 w 871267"/>
              <a:gd name="connsiteY6" fmla="*/ 172528 h 759125"/>
              <a:gd name="connsiteX7" fmla="*/ 43132 w 871267"/>
              <a:gd name="connsiteY7" fmla="*/ 353683 h 759125"/>
              <a:gd name="connsiteX8" fmla="*/ 0 w 871267"/>
              <a:gd name="connsiteY8" fmla="*/ 500332 h 759125"/>
              <a:gd name="connsiteX9" fmla="*/ 103517 w 871267"/>
              <a:gd name="connsiteY9" fmla="*/ 603849 h 759125"/>
              <a:gd name="connsiteX10" fmla="*/ 370935 w 871267"/>
              <a:gd name="connsiteY10" fmla="*/ 284672 h 759125"/>
              <a:gd name="connsiteX11" fmla="*/ 552090 w 871267"/>
              <a:gd name="connsiteY11" fmla="*/ 310551 h 759125"/>
              <a:gd name="connsiteX12" fmla="*/ 560717 w 871267"/>
              <a:gd name="connsiteY12" fmla="*/ 534838 h 759125"/>
              <a:gd name="connsiteX0" fmla="*/ 655608 w 966158"/>
              <a:gd name="connsiteY0" fmla="*/ 552091 h 776378"/>
              <a:gd name="connsiteX1" fmla="*/ 741872 w 966158"/>
              <a:gd name="connsiteY1" fmla="*/ 776378 h 776378"/>
              <a:gd name="connsiteX2" fmla="*/ 897147 w 966158"/>
              <a:gd name="connsiteY2" fmla="*/ 724619 h 776378"/>
              <a:gd name="connsiteX3" fmla="*/ 966158 w 966158"/>
              <a:gd name="connsiteY3" fmla="*/ 155276 h 776378"/>
              <a:gd name="connsiteX4" fmla="*/ 621102 w 966158"/>
              <a:gd name="connsiteY4" fmla="*/ 43132 h 776378"/>
              <a:gd name="connsiteX5" fmla="*/ 267419 w 966158"/>
              <a:gd name="connsiteY5" fmla="*/ 17253 h 776378"/>
              <a:gd name="connsiteX6" fmla="*/ 0 w 966158"/>
              <a:gd name="connsiteY6" fmla="*/ 0 h 776378"/>
              <a:gd name="connsiteX7" fmla="*/ 138023 w 966158"/>
              <a:gd name="connsiteY7" fmla="*/ 370936 h 776378"/>
              <a:gd name="connsiteX8" fmla="*/ 94891 w 966158"/>
              <a:gd name="connsiteY8" fmla="*/ 517585 h 776378"/>
              <a:gd name="connsiteX9" fmla="*/ 198408 w 966158"/>
              <a:gd name="connsiteY9" fmla="*/ 621102 h 776378"/>
              <a:gd name="connsiteX10" fmla="*/ 465826 w 966158"/>
              <a:gd name="connsiteY10" fmla="*/ 301925 h 776378"/>
              <a:gd name="connsiteX11" fmla="*/ 646981 w 966158"/>
              <a:gd name="connsiteY11" fmla="*/ 327804 h 776378"/>
              <a:gd name="connsiteX12" fmla="*/ 655608 w 966158"/>
              <a:gd name="connsiteY12" fmla="*/ 552091 h 776378"/>
              <a:gd name="connsiteX0" fmla="*/ 733958 w 1044508"/>
              <a:gd name="connsiteY0" fmla="*/ 552091 h 776378"/>
              <a:gd name="connsiteX1" fmla="*/ 820222 w 1044508"/>
              <a:gd name="connsiteY1" fmla="*/ 776378 h 776378"/>
              <a:gd name="connsiteX2" fmla="*/ 975497 w 1044508"/>
              <a:gd name="connsiteY2" fmla="*/ 724619 h 776378"/>
              <a:gd name="connsiteX3" fmla="*/ 1044508 w 1044508"/>
              <a:gd name="connsiteY3" fmla="*/ 155276 h 776378"/>
              <a:gd name="connsiteX4" fmla="*/ 699452 w 1044508"/>
              <a:gd name="connsiteY4" fmla="*/ 43132 h 776378"/>
              <a:gd name="connsiteX5" fmla="*/ 345769 w 1044508"/>
              <a:gd name="connsiteY5" fmla="*/ 17253 h 776378"/>
              <a:gd name="connsiteX6" fmla="*/ 78350 w 1044508"/>
              <a:gd name="connsiteY6" fmla="*/ 0 h 776378"/>
              <a:gd name="connsiteX7" fmla="*/ 216373 w 1044508"/>
              <a:gd name="connsiteY7" fmla="*/ 370936 h 776378"/>
              <a:gd name="connsiteX8" fmla="*/ 173241 w 1044508"/>
              <a:gd name="connsiteY8" fmla="*/ 517585 h 776378"/>
              <a:gd name="connsiteX9" fmla="*/ 276758 w 1044508"/>
              <a:gd name="connsiteY9" fmla="*/ 621102 h 776378"/>
              <a:gd name="connsiteX10" fmla="*/ 544176 w 1044508"/>
              <a:gd name="connsiteY10" fmla="*/ 301925 h 776378"/>
              <a:gd name="connsiteX11" fmla="*/ 725331 w 1044508"/>
              <a:gd name="connsiteY11" fmla="*/ 327804 h 776378"/>
              <a:gd name="connsiteX12" fmla="*/ 733958 w 1044508"/>
              <a:gd name="connsiteY12" fmla="*/ 552091 h 776378"/>
              <a:gd name="connsiteX0" fmla="*/ 773618 w 1084168"/>
              <a:gd name="connsiteY0" fmla="*/ 552091 h 776378"/>
              <a:gd name="connsiteX1" fmla="*/ 859882 w 1084168"/>
              <a:gd name="connsiteY1" fmla="*/ 776378 h 776378"/>
              <a:gd name="connsiteX2" fmla="*/ 1015157 w 1084168"/>
              <a:gd name="connsiteY2" fmla="*/ 724619 h 776378"/>
              <a:gd name="connsiteX3" fmla="*/ 1084168 w 1084168"/>
              <a:gd name="connsiteY3" fmla="*/ 155276 h 776378"/>
              <a:gd name="connsiteX4" fmla="*/ 739112 w 1084168"/>
              <a:gd name="connsiteY4" fmla="*/ 43132 h 776378"/>
              <a:gd name="connsiteX5" fmla="*/ 385429 w 1084168"/>
              <a:gd name="connsiteY5" fmla="*/ 17253 h 776378"/>
              <a:gd name="connsiteX6" fmla="*/ 118010 w 1084168"/>
              <a:gd name="connsiteY6" fmla="*/ 0 h 776378"/>
              <a:gd name="connsiteX7" fmla="*/ 92131 w 1084168"/>
              <a:gd name="connsiteY7" fmla="*/ 362309 h 776378"/>
              <a:gd name="connsiteX8" fmla="*/ 212901 w 1084168"/>
              <a:gd name="connsiteY8" fmla="*/ 517585 h 776378"/>
              <a:gd name="connsiteX9" fmla="*/ 316418 w 1084168"/>
              <a:gd name="connsiteY9" fmla="*/ 621102 h 776378"/>
              <a:gd name="connsiteX10" fmla="*/ 583836 w 1084168"/>
              <a:gd name="connsiteY10" fmla="*/ 301925 h 776378"/>
              <a:gd name="connsiteX11" fmla="*/ 764991 w 1084168"/>
              <a:gd name="connsiteY11" fmla="*/ 327804 h 776378"/>
              <a:gd name="connsiteX12" fmla="*/ 773618 w 1084168"/>
              <a:gd name="connsiteY12" fmla="*/ 552091 h 776378"/>
              <a:gd name="connsiteX0" fmla="*/ 716551 w 1027101"/>
              <a:gd name="connsiteY0" fmla="*/ 534838 h 759125"/>
              <a:gd name="connsiteX1" fmla="*/ 802815 w 1027101"/>
              <a:gd name="connsiteY1" fmla="*/ 759125 h 759125"/>
              <a:gd name="connsiteX2" fmla="*/ 958090 w 1027101"/>
              <a:gd name="connsiteY2" fmla="*/ 707366 h 759125"/>
              <a:gd name="connsiteX3" fmla="*/ 1027101 w 1027101"/>
              <a:gd name="connsiteY3" fmla="*/ 138023 h 759125"/>
              <a:gd name="connsiteX4" fmla="*/ 682045 w 1027101"/>
              <a:gd name="connsiteY4" fmla="*/ 25879 h 759125"/>
              <a:gd name="connsiteX5" fmla="*/ 328362 w 1027101"/>
              <a:gd name="connsiteY5" fmla="*/ 0 h 759125"/>
              <a:gd name="connsiteX6" fmla="*/ 173087 w 1027101"/>
              <a:gd name="connsiteY6" fmla="*/ 103517 h 759125"/>
              <a:gd name="connsiteX7" fmla="*/ 35064 w 1027101"/>
              <a:gd name="connsiteY7" fmla="*/ 345056 h 759125"/>
              <a:gd name="connsiteX8" fmla="*/ 155834 w 1027101"/>
              <a:gd name="connsiteY8" fmla="*/ 500332 h 759125"/>
              <a:gd name="connsiteX9" fmla="*/ 259351 w 1027101"/>
              <a:gd name="connsiteY9" fmla="*/ 603849 h 759125"/>
              <a:gd name="connsiteX10" fmla="*/ 526769 w 1027101"/>
              <a:gd name="connsiteY10" fmla="*/ 284672 h 759125"/>
              <a:gd name="connsiteX11" fmla="*/ 707924 w 1027101"/>
              <a:gd name="connsiteY11" fmla="*/ 310551 h 759125"/>
              <a:gd name="connsiteX12" fmla="*/ 716551 w 1027101"/>
              <a:gd name="connsiteY12" fmla="*/ 534838 h 759125"/>
              <a:gd name="connsiteX0" fmla="*/ 650309 w 960859"/>
              <a:gd name="connsiteY0" fmla="*/ 534838 h 759125"/>
              <a:gd name="connsiteX1" fmla="*/ 736573 w 960859"/>
              <a:gd name="connsiteY1" fmla="*/ 759125 h 759125"/>
              <a:gd name="connsiteX2" fmla="*/ 891848 w 960859"/>
              <a:gd name="connsiteY2" fmla="*/ 707366 h 759125"/>
              <a:gd name="connsiteX3" fmla="*/ 960859 w 960859"/>
              <a:gd name="connsiteY3" fmla="*/ 138023 h 759125"/>
              <a:gd name="connsiteX4" fmla="*/ 615803 w 960859"/>
              <a:gd name="connsiteY4" fmla="*/ 25879 h 759125"/>
              <a:gd name="connsiteX5" fmla="*/ 262120 w 960859"/>
              <a:gd name="connsiteY5" fmla="*/ 0 h 759125"/>
              <a:gd name="connsiteX6" fmla="*/ 106845 w 960859"/>
              <a:gd name="connsiteY6" fmla="*/ 103517 h 759125"/>
              <a:gd name="connsiteX7" fmla="*/ 115471 w 960859"/>
              <a:gd name="connsiteY7" fmla="*/ 319177 h 759125"/>
              <a:gd name="connsiteX8" fmla="*/ 89592 w 960859"/>
              <a:gd name="connsiteY8" fmla="*/ 500332 h 759125"/>
              <a:gd name="connsiteX9" fmla="*/ 193109 w 960859"/>
              <a:gd name="connsiteY9" fmla="*/ 603849 h 759125"/>
              <a:gd name="connsiteX10" fmla="*/ 460527 w 960859"/>
              <a:gd name="connsiteY10" fmla="*/ 284672 h 759125"/>
              <a:gd name="connsiteX11" fmla="*/ 641682 w 960859"/>
              <a:gd name="connsiteY11" fmla="*/ 310551 h 759125"/>
              <a:gd name="connsiteX12" fmla="*/ 650309 w 960859"/>
              <a:gd name="connsiteY12" fmla="*/ 534838 h 759125"/>
              <a:gd name="connsiteX0" fmla="*/ 650309 w 960859"/>
              <a:gd name="connsiteY0" fmla="*/ 534838 h 759125"/>
              <a:gd name="connsiteX1" fmla="*/ 736573 w 960859"/>
              <a:gd name="connsiteY1" fmla="*/ 759125 h 759125"/>
              <a:gd name="connsiteX2" fmla="*/ 891848 w 960859"/>
              <a:gd name="connsiteY2" fmla="*/ 707366 h 759125"/>
              <a:gd name="connsiteX3" fmla="*/ 960859 w 960859"/>
              <a:gd name="connsiteY3" fmla="*/ 138023 h 759125"/>
              <a:gd name="connsiteX4" fmla="*/ 615803 w 960859"/>
              <a:gd name="connsiteY4" fmla="*/ 25879 h 759125"/>
              <a:gd name="connsiteX5" fmla="*/ 262120 w 960859"/>
              <a:gd name="connsiteY5" fmla="*/ 0 h 759125"/>
              <a:gd name="connsiteX6" fmla="*/ 106845 w 960859"/>
              <a:gd name="connsiteY6" fmla="*/ 103517 h 759125"/>
              <a:gd name="connsiteX7" fmla="*/ 115471 w 960859"/>
              <a:gd name="connsiteY7" fmla="*/ 319177 h 759125"/>
              <a:gd name="connsiteX8" fmla="*/ 145690 w 960859"/>
              <a:gd name="connsiteY8" fmla="*/ 444234 h 759125"/>
              <a:gd name="connsiteX9" fmla="*/ 193109 w 960859"/>
              <a:gd name="connsiteY9" fmla="*/ 603849 h 759125"/>
              <a:gd name="connsiteX10" fmla="*/ 460527 w 960859"/>
              <a:gd name="connsiteY10" fmla="*/ 284672 h 759125"/>
              <a:gd name="connsiteX11" fmla="*/ 641682 w 960859"/>
              <a:gd name="connsiteY11" fmla="*/ 310551 h 759125"/>
              <a:gd name="connsiteX12" fmla="*/ 650309 w 960859"/>
              <a:gd name="connsiteY12" fmla="*/ 534838 h 759125"/>
              <a:gd name="connsiteX0" fmla="*/ 650309 w 960859"/>
              <a:gd name="connsiteY0" fmla="*/ 534838 h 759125"/>
              <a:gd name="connsiteX1" fmla="*/ 736573 w 960859"/>
              <a:gd name="connsiteY1" fmla="*/ 759125 h 759125"/>
              <a:gd name="connsiteX2" fmla="*/ 891848 w 960859"/>
              <a:gd name="connsiteY2" fmla="*/ 707366 h 759125"/>
              <a:gd name="connsiteX3" fmla="*/ 960859 w 960859"/>
              <a:gd name="connsiteY3" fmla="*/ 138023 h 759125"/>
              <a:gd name="connsiteX4" fmla="*/ 615803 w 960859"/>
              <a:gd name="connsiteY4" fmla="*/ 25879 h 759125"/>
              <a:gd name="connsiteX5" fmla="*/ 262120 w 960859"/>
              <a:gd name="connsiteY5" fmla="*/ 0 h 759125"/>
              <a:gd name="connsiteX6" fmla="*/ 106845 w 960859"/>
              <a:gd name="connsiteY6" fmla="*/ 103517 h 759125"/>
              <a:gd name="connsiteX7" fmla="*/ 115471 w 960859"/>
              <a:gd name="connsiteY7" fmla="*/ 319177 h 759125"/>
              <a:gd name="connsiteX8" fmla="*/ 145690 w 960859"/>
              <a:gd name="connsiteY8" fmla="*/ 444234 h 759125"/>
              <a:gd name="connsiteX9" fmla="*/ 344574 w 960859"/>
              <a:gd name="connsiteY9" fmla="*/ 502872 h 759125"/>
              <a:gd name="connsiteX10" fmla="*/ 460527 w 960859"/>
              <a:gd name="connsiteY10" fmla="*/ 284672 h 759125"/>
              <a:gd name="connsiteX11" fmla="*/ 641682 w 960859"/>
              <a:gd name="connsiteY11" fmla="*/ 310551 h 759125"/>
              <a:gd name="connsiteX12" fmla="*/ 650309 w 960859"/>
              <a:gd name="connsiteY12" fmla="*/ 534838 h 759125"/>
              <a:gd name="connsiteX0" fmla="*/ 650309 w 960859"/>
              <a:gd name="connsiteY0" fmla="*/ 534838 h 759125"/>
              <a:gd name="connsiteX1" fmla="*/ 736573 w 960859"/>
              <a:gd name="connsiteY1" fmla="*/ 759125 h 759125"/>
              <a:gd name="connsiteX2" fmla="*/ 869409 w 960859"/>
              <a:gd name="connsiteY2" fmla="*/ 236141 h 759125"/>
              <a:gd name="connsiteX3" fmla="*/ 960859 w 960859"/>
              <a:gd name="connsiteY3" fmla="*/ 138023 h 759125"/>
              <a:gd name="connsiteX4" fmla="*/ 615803 w 960859"/>
              <a:gd name="connsiteY4" fmla="*/ 25879 h 759125"/>
              <a:gd name="connsiteX5" fmla="*/ 262120 w 960859"/>
              <a:gd name="connsiteY5" fmla="*/ 0 h 759125"/>
              <a:gd name="connsiteX6" fmla="*/ 106845 w 960859"/>
              <a:gd name="connsiteY6" fmla="*/ 103517 h 759125"/>
              <a:gd name="connsiteX7" fmla="*/ 115471 w 960859"/>
              <a:gd name="connsiteY7" fmla="*/ 319177 h 759125"/>
              <a:gd name="connsiteX8" fmla="*/ 145690 w 960859"/>
              <a:gd name="connsiteY8" fmla="*/ 444234 h 759125"/>
              <a:gd name="connsiteX9" fmla="*/ 344574 w 960859"/>
              <a:gd name="connsiteY9" fmla="*/ 502872 h 759125"/>
              <a:gd name="connsiteX10" fmla="*/ 460527 w 960859"/>
              <a:gd name="connsiteY10" fmla="*/ 284672 h 759125"/>
              <a:gd name="connsiteX11" fmla="*/ 641682 w 960859"/>
              <a:gd name="connsiteY11" fmla="*/ 310551 h 759125"/>
              <a:gd name="connsiteX12" fmla="*/ 650309 w 960859"/>
              <a:gd name="connsiteY12" fmla="*/ 534838 h 759125"/>
              <a:gd name="connsiteX0" fmla="*/ 650309 w 960859"/>
              <a:gd name="connsiteY0" fmla="*/ 534838 h 759125"/>
              <a:gd name="connsiteX1" fmla="*/ 736573 w 960859"/>
              <a:gd name="connsiteY1" fmla="*/ 759125 h 759125"/>
              <a:gd name="connsiteX2" fmla="*/ 869409 w 960859"/>
              <a:gd name="connsiteY2" fmla="*/ 236141 h 759125"/>
              <a:gd name="connsiteX3" fmla="*/ 960859 w 960859"/>
              <a:gd name="connsiteY3" fmla="*/ 138023 h 759125"/>
              <a:gd name="connsiteX4" fmla="*/ 615803 w 960859"/>
              <a:gd name="connsiteY4" fmla="*/ 25879 h 759125"/>
              <a:gd name="connsiteX5" fmla="*/ 262120 w 960859"/>
              <a:gd name="connsiteY5" fmla="*/ 0 h 759125"/>
              <a:gd name="connsiteX6" fmla="*/ 106845 w 960859"/>
              <a:gd name="connsiteY6" fmla="*/ 103517 h 759125"/>
              <a:gd name="connsiteX7" fmla="*/ 115471 w 960859"/>
              <a:gd name="connsiteY7" fmla="*/ 319177 h 759125"/>
              <a:gd name="connsiteX8" fmla="*/ 145690 w 960859"/>
              <a:gd name="connsiteY8" fmla="*/ 444234 h 759125"/>
              <a:gd name="connsiteX9" fmla="*/ 344574 w 960859"/>
              <a:gd name="connsiteY9" fmla="*/ 502872 h 759125"/>
              <a:gd name="connsiteX10" fmla="*/ 460527 w 960859"/>
              <a:gd name="connsiteY10" fmla="*/ 284672 h 759125"/>
              <a:gd name="connsiteX11" fmla="*/ 641682 w 960859"/>
              <a:gd name="connsiteY11" fmla="*/ 310551 h 759125"/>
              <a:gd name="connsiteX12" fmla="*/ 650309 w 960859"/>
              <a:gd name="connsiteY12" fmla="*/ 534838 h 759125"/>
              <a:gd name="connsiteX0" fmla="*/ 650309 w 960859"/>
              <a:gd name="connsiteY0" fmla="*/ 534838 h 759125"/>
              <a:gd name="connsiteX1" fmla="*/ 736573 w 960859"/>
              <a:gd name="connsiteY1" fmla="*/ 759125 h 759125"/>
              <a:gd name="connsiteX2" fmla="*/ 960859 w 960859"/>
              <a:gd name="connsiteY2" fmla="*/ 138023 h 759125"/>
              <a:gd name="connsiteX3" fmla="*/ 615803 w 960859"/>
              <a:gd name="connsiteY3" fmla="*/ 25879 h 759125"/>
              <a:gd name="connsiteX4" fmla="*/ 262120 w 960859"/>
              <a:gd name="connsiteY4" fmla="*/ 0 h 759125"/>
              <a:gd name="connsiteX5" fmla="*/ 106845 w 960859"/>
              <a:gd name="connsiteY5" fmla="*/ 103517 h 759125"/>
              <a:gd name="connsiteX6" fmla="*/ 115471 w 960859"/>
              <a:gd name="connsiteY6" fmla="*/ 319177 h 759125"/>
              <a:gd name="connsiteX7" fmla="*/ 145690 w 960859"/>
              <a:gd name="connsiteY7" fmla="*/ 444234 h 759125"/>
              <a:gd name="connsiteX8" fmla="*/ 344574 w 960859"/>
              <a:gd name="connsiteY8" fmla="*/ 502872 h 759125"/>
              <a:gd name="connsiteX9" fmla="*/ 460527 w 960859"/>
              <a:gd name="connsiteY9" fmla="*/ 284672 h 759125"/>
              <a:gd name="connsiteX10" fmla="*/ 641682 w 960859"/>
              <a:gd name="connsiteY10" fmla="*/ 310551 h 759125"/>
              <a:gd name="connsiteX11" fmla="*/ 650309 w 960859"/>
              <a:gd name="connsiteY11" fmla="*/ 534838 h 759125"/>
              <a:gd name="connsiteX0" fmla="*/ 650309 w 960859"/>
              <a:gd name="connsiteY0" fmla="*/ 534838 h 534838"/>
              <a:gd name="connsiteX1" fmla="*/ 960859 w 960859"/>
              <a:gd name="connsiteY1" fmla="*/ 138023 h 534838"/>
              <a:gd name="connsiteX2" fmla="*/ 615803 w 960859"/>
              <a:gd name="connsiteY2" fmla="*/ 25879 h 534838"/>
              <a:gd name="connsiteX3" fmla="*/ 262120 w 960859"/>
              <a:gd name="connsiteY3" fmla="*/ 0 h 534838"/>
              <a:gd name="connsiteX4" fmla="*/ 106845 w 960859"/>
              <a:gd name="connsiteY4" fmla="*/ 103517 h 534838"/>
              <a:gd name="connsiteX5" fmla="*/ 115471 w 960859"/>
              <a:gd name="connsiteY5" fmla="*/ 319177 h 534838"/>
              <a:gd name="connsiteX6" fmla="*/ 145690 w 960859"/>
              <a:gd name="connsiteY6" fmla="*/ 444234 h 534838"/>
              <a:gd name="connsiteX7" fmla="*/ 344574 w 960859"/>
              <a:gd name="connsiteY7" fmla="*/ 502872 h 534838"/>
              <a:gd name="connsiteX8" fmla="*/ 460527 w 960859"/>
              <a:gd name="connsiteY8" fmla="*/ 284672 h 534838"/>
              <a:gd name="connsiteX9" fmla="*/ 641682 w 960859"/>
              <a:gd name="connsiteY9" fmla="*/ 310551 h 534838"/>
              <a:gd name="connsiteX10" fmla="*/ 650309 w 960859"/>
              <a:gd name="connsiteY10" fmla="*/ 534838 h 534838"/>
              <a:gd name="connsiteX0" fmla="*/ 768115 w 960859"/>
              <a:gd name="connsiteY0" fmla="*/ 299226 h 502872"/>
              <a:gd name="connsiteX1" fmla="*/ 960859 w 960859"/>
              <a:gd name="connsiteY1" fmla="*/ 138023 h 502872"/>
              <a:gd name="connsiteX2" fmla="*/ 615803 w 960859"/>
              <a:gd name="connsiteY2" fmla="*/ 25879 h 502872"/>
              <a:gd name="connsiteX3" fmla="*/ 262120 w 960859"/>
              <a:gd name="connsiteY3" fmla="*/ 0 h 502872"/>
              <a:gd name="connsiteX4" fmla="*/ 106845 w 960859"/>
              <a:gd name="connsiteY4" fmla="*/ 103517 h 502872"/>
              <a:gd name="connsiteX5" fmla="*/ 115471 w 960859"/>
              <a:gd name="connsiteY5" fmla="*/ 319177 h 502872"/>
              <a:gd name="connsiteX6" fmla="*/ 145690 w 960859"/>
              <a:gd name="connsiteY6" fmla="*/ 444234 h 502872"/>
              <a:gd name="connsiteX7" fmla="*/ 344574 w 960859"/>
              <a:gd name="connsiteY7" fmla="*/ 502872 h 502872"/>
              <a:gd name="connsiteX8" fmla="*/ 460527 w 960859"/>
              <a:gd name="connsiteY8" fmla="*/ 284672 h 502872"/>
              <a:gd name="connsiteX9" fmla="*/ 641682 w 960859"/>
              <a:gd name="connsiteY9" fmla="*/ 310551 h 502872"/>
              <a:gd name="connsiteX10" fmla="*/ 768115 w 960859"/>
              <a:gd name="connsiteY10" fmla="*/ 299226 h 502872"/>
              <a:gd name="connsiteX0" fmla="*/ 768115 w 768115"/>
              <a:gd name="connsiteY0" fmla="*/ 299226 h 502872"/>
              <a:gd name="connsiteX1" fmla="*/ 641099 w 768115"/>
              <a:gd name="connsiteY1" fmla="*/ 160462 h 502872"/>
              <a:gd name="connsiteX2" fmla="*/ 615803 w 768115"/>
              <a:gd name="connsiteY2" fmla="*/ 25879 h 502872"/>
              <a:gd name="connsiteX3" fmla="*/ 262120 w 768115"/>
              <a:gd name="connsiteY3" fmla="*/ 0 h 502872"/>
              <a:gd name="connsiteX4" fmla="*/ 106845 w 768115"/>
              <a:gd name="connsiteY4" fmla="*/ 103517 h 502872"/>
              <a:gd name="connsiteX5" fmla="*/ 115471 w 768115"/>
              <a:gd name="connsiteY5" fmla="*/ 319177 h 502872"/>
              <a:gd name="connsiteX6" fmla="*/ 145690 w 768115"/>
              <a:gd name="connsiteY6" fmla="*/ 444234 h 502872"/>
              <a:gd name="connsiteX7" fmla="*/ 344574 w 768115"/>
              <a:gd name="connsiteY7" fmla="*/ 502872 h 502872"/>
              <a:gd name="connsiteX8" fmla="*/ 460527 w 768115"/>
              <a:gd name="connsiteY8" fmla="*/ 284672 h 502872"/>
              <a:gd name="connsiteX9" fmla="*/ 641682 w 768115"/>
              <a:gd name="connsiteY9" fmla="*/ 310551 h 502872"/>
              <a:gd name="connsiteX10" fmla="*/ 768115 w 768115"/>
              <a:gd name="connsiteY10" fmla="*/ 299226 h 502872"/>
              <a:gd name="connsiteX0" fmla="*/ 768115 w 768115"/>
              <a:gd name="connsiteY0" fmla="*/ 299226 h 502872"/>
              <a:gd name="connsiteX1" fmla="*/ 615803 w 768115"/>
              <a:gd name="connsiteY1" fmla="*/ 25879 h 502872"/>
              <a:gd name="connsiteX2" fmla="*/ 262120 w 768115"/>
              <a:gd name="connsiteY2" fmla="*/ 0 h 502872"/>
              <a:gd name="connsiteX3" fmla="*/ 106845 w 768115"/>
              <a:gd name="connsiteY3" fmla="*/ 103517 h 502872"/>
              <a:gd name="connsiteX4" fmla="*/ 115471 w 768115"/>
              <a:gd name="connsiteY4" fmla="*/ 319177 h 502872"/>
              <a:gd name="connsiteX5" fmla="*/ 145690 w 768115"/>
              <a:gd name="connsiteY5" fmla="*/ 444234 h 502872"/>
              <a:gd name="connsiteX6" fmla="*/ 344574 w 768115"/>
              <a:gd name="connsiteY6" fmla="*/ 502872 h 502872"/>
              <a:gd name="connsiteX7" fmla="*/ 460527 w 768115"/>
              <a:gd name="connsiteY7" fmla="*/ 284672 h 502872"/>
              <a:gd name="connsiteX8" fmla="*/ 641682 w 768115"/>
              <a:gd name="connsiteY8" fmla="*/ 310551 h 502872"/>
              <a:gd name="connsiteX9" fmla="*/ 768115 w 768115"/>
              <a:gd name="connsiteY9" fmla="*/ 299226 h 502872"/>
              <a:gd name="connsiteX0" fmla="*/ 504454 w 641682"/>
              <a:gd name="connsiteY0" fmla="*/ 158980 h 502872"/>
              <a:gd name="connsiteX1" fmla="*/ 615803 w 641682"/>
              <a:gd name="connsiteY1" fmla="*/ 25879 h 502872"/>
              <a:gd name="connsiteX2" fmla="*/ 262120 w 641682"/>
              <a:gd name="connsiteY2" fmla="*/ 0 h 502872"/>
              <a:gd name="connsiteX3" fmla="*/ 106845 w 641682"/>
              <a:gd name="connsiteY3" fmla="*/ 103517 h 502872"/>
              <a:gd name="connsiteX4" fmla="*/ 115471 w 641682"/>
              <a:gd name="connsiteY4" fmla="*/ 319177 h 502872"/>
              <a:gd name="connsiteX5" fmla="*/ 145690 w 641682"/>
              <a:gd name="connsiteY5" fmla="*/ 444234 h 502872"/>
              <a:gd name="connsiteX6" fmla="*/ 344574 w 641682"/>
              <a:gd name="connsiteY6" fmla="*/ 502872 h 502872"/>
              <a:gd name="connsiteX7" fmla="*/ 460527 w 641682"/>
              <a:gd name="connsiteY7" fmla="*/ 284672 h 502872"/>
              <a:gd name="connsiteX8" fmla="*/ 641682 w 641682"/>
              <a:gd name="connsiteY8" fmla="*/ 310551 h 502872"/>
              <a:gd name="connsiteX9" fmla="*/ 504454 w 641682"/>
              <a:gd name="connsiteY9" fmla="*/ 158980 h 502872"/>
              <a:gd name="connsiteX0" fmla="*/ 641682 w 641682"/>
              <a:gd name="connsiteY0" fmla="*/ 310551 h 502872"/>
              <a:gd name="connsiteX1" fmla="*/ 615803 w 641682"/>
              <a:gd name="connsiteY1" fmla="*/ 25879 h 502872"/>
              <a:gd name="connsiteX2" fmla="*/ 262120 w 641682"/>
              <a:gd name="connsiteY2" fmla="*/ 0 h 502872"/>
              <a:gd name="connsiteX3" fmla="*/ 106845 w 641682"/>
              <a:gd name="connsiteY3" fmla="*/ 103517 h 502872"/>
              <a:gd name="connsiteX4" fmla="*/ 115471 w 641682"/>
              <a:gd name="connsiteY4" fmla="*/ 319177 h 502872"/>
              <a:gd name="connsiteX5" fmla="*/ 145690 w 641682"/>
              <a:gd name="connsiteY5" fmla="*/ 444234 h 502872"/>
              <a:gd name="connsiteX6" fmla="*/ 344574 w 641682"/>
              <a:gd name="connsiteY6" fmla="*/ 502872 h 502872"/>
              <a:gd name="connsiteX7" fmla="*/ 460527 w 641682"/>
              <a:gd name="connsiteY7" fmla="*/ 284672 h 502872"/>
              <a:gd name="connsiteX8" fmla="*/ 641682 w 641682"/>
              <a:gd name="connsiteY8" fmla="*/ 310551 h 502872"/>
              <a:gd name="connsiteX0" fmla="*/ 460527 w 615803"/>
              <a:gd name="connsiteY0" fmla="*/ 284672 h 502872"/>
              <a:gd name="connsiteX1" fmla="*/ 615803 w 615803"/>
              <a:gd name="connsiteY1" fmla="*/ 25879 h 502872"/>
              <a:gd name="connsiteX2" fmla="*/ 262120 w 615803"/>
              <a:gd name="connsiteY2" fmla="*/ 0 h 502872"/>
              <a:gd name="connsiteX3" fmla="*/ 106845 w 615803"/>
              <a:gd name="connsiteY3" fmla="*/ 103517 h 502872"/>
              <a:gd name="connsiteX4" fmla="*/ 115471 w 615803"/>
              <a:gd name="connsiteY4" fmla="*/ 319177 h 502872"/>
              <a:gd name="connsiteX5" fmla="*/ 145690 w 615803"/>
              <a:gd name="connsiteY5" fmla="*/ 444234 h 502872"/>
              <a:gd name="connsiteX6" fmla="*/ 344574 w 615803"/>
              <a:gd name="connsiteY6" fmla="*/ 502872 h 502872"/>
              <a:gd name="connsiteX7" fmla="*/ 460527 w 615803"/>
              <a:gd name="connsiteY7" fmla="*/ 284672 h 502872"/>
              <a:gd name="connsiteX0" fmla="*/ 578334 w 615803"/>
              <a:gd name="connsiteY0" fmla="*/ 239794 h 502872"/>
              <a:gd name="connsiteX1" fmla="*/ 615803 w 615803"/>
              <a:gd name="connsiteY1" fmla="*/ 25879 h 502872"/>
              <a:gd name="connsiteX2" fmla="*/ 262120 w 615803"/>
              <a:gd name="connsiteY2" fmla="*/ 0 h 502872"/>
              <a:gd name="connsiteX3" fmla="*/ 106845 w 615803"/>
              <a:gd name="connsiteY3" fmla="*/ 103517 h 502872"/>
              <a:gd name="connsiteX4" fmla="*/ 115471 w 615803"/>
              <a:gd name="connsiteY4" fmla="*/ 319177 h 502872"/>
              <a:gd name="connsiteX5" fmla="*/ 145690 w 615803"/>
              <a:gd name="connsiteY5" fmla="*/ 444234 h 502872"/>
              <a:gd name="connsiteX6" fmla="*/ 344574 w 615803"/>
              <a:gd name="connsiteY6" fmla="*/ 502872 h 502872"/>
              <a:gd name="connsiteX7" fmla="*/ 578334 w 615803"/>
              <a:gd name="connsiteY7" fmla="*/ 239794 h 50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5803" h="502872">
                <a:moveTo>
                  <a:pt x="578334" y="239794"/>
                </a:moveTo>
                <a:lnTo>
                  <a:pt x="615803" y="25879"/>
                </a:lnTo>
                <a:lnTo>
                  <a:pt x="262120" y="0"/>
                </a:lnTo>
                <a:lnTo>
                  <a:pt x="106845" y="103517"/>
                </a:lnTo>
                <a:cubicBezTo>
                  <a:pt x="-114566" y="313426"/>
                  <a:pt x="69463" y="195532"/>
                  <a:pt x="115471" y="319177"/>
                </a:cubicBezTo>
                <a:lnTo>
                  <a:pt x="145690" y="444234"/>
                </a:lnTo>
                <a:lnTo>
                  <a:pt x="344574" y="502872"/>
                </a:lnTo>
                <a:lnTo>
                  <a:pt x="578334" y="239794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5677134" y="5750061"/>
            <a:ext cx="639519" cy="852692"/>
          </a:xfrm>
          <a:custGeom>
            <a:avLst/>
            <a:gdLst>
              <a:gd name="connsiteX0" fmla="*/ 145855 w 639519"/>
              <a:gd name="connsiteY0" fmla="*/ 0 h 852692"/>
              <a:gd name="connsiteX1" fmla="*/ 0 w 639519"/>
              <a:gd name="connsiteY1" fmla="*/ 370248 h 852692"/>
              <a:gd name="connsiteX2" fmla="*/ 173904 w 639519"/>
              <a:gd name="connsiteY2" fmla="*/ 852692 h 852692"/>
              <a:gd name="connsiteX3" fmla="*/ 639519 w 639519"/>
              <a:gd name="connsiteY3" fmla="*/ 852692 h 852692"/>
              <a:gd name="connsiteX4" fmla="*/ 521713 w 639519"/>
              <a:gd name="connsiteY4" fmla="*/ 471225 h 852692"/>
              <a:gd name="connsiteX5" fmla="*/ 431956 w 639519"/>
              <a:gd name="connsiteY5" fmla="*/ 100977 h 852692"/>
              <a:gd name="connsiteX6" fmla="*/ 145855 w 639519"/>
              <a:gd name="connsiteY6" fmla="*/ 0 h 85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9519" h="852692">
                <a:moveTo>
                  <a:pt x="145855" y="0"/>
                </a:moveTo>
                <a:lnTo>
                  <a:pt x="0" y="370248"/>
                </a:lnTo>
                <a:lnTo>
                  <a:pt x="173904" y="852692"/>
                </a:lnTo>
                <a:lnTo>
                  <a:pt x="639519" y="852692"/>
                </a:lnTo>
                <a:lnTo>
                  <a:pt x="521713" y="471225"/>
                </a:lnTo>
                <a:lnTo>
                  <a:pt x="431956" y="100977"/>
                </a:lnTo>
                <a:lnTo>
                  <a:pt x="145855" y="0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060054" y="5183470"/>
            <a:ext cx="560982" cy="409517"/>
          </a:xfrm>
          <a:custGeom>
            <a:avLst/>
            <a:gdLst>
              <a:gd name="connsiteX0" fmla="*/ 353418 w 560982"/>
              <a:gd name="connsiteY0" fmla="*/ 0 h 409517"/>
              <a:gd name="connsiteX1" fmla="*/ 0 w 560982"/>
              <a:gd name="connsiteY1" fmla="*/ 173904 h 409517"/>
              <a:gd name="connsiteX2" fmla="*/ 78537 w 560982"/>
              <a:gd name="connsiteY2" fmla="*/ 375858 h 409517"/>
              <a:gd name="connsiteX3" fmla="*/ 499274 w 560982"/>
              <a:gd name="connsiteY3" fmla="*/ 409517 h 409517"/>
              <a:gd name="connsiteX4" fmla="*/ 560982 w 560982"/>
              <a:gd name="connsiteY4" fmla="*/ 89757 h 409517"/>
              <a:gd name="connsiteX5" fmla="*/ 353418 w 560982"/>
              <a:gd name="connsiteY5" fmla="*/ 0 h 40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0982" h="409517">
                <a:moveTo>
                  <a:pt x="353418" y="0"/>
                </a:moveTo>
                <a:lnTo>
                  <a:pt x="0" y="173904"/>
                </a:lnTo>
                <a:lnTo>
                  <a:pt x="78537" y="375858"/>
                </a:lnTo>
                <a:lnTo>
                  <a:pt x="499274" y="409517"/>
                </a:lnTo>
                <a:lnTo>
                  <a:pt x="560982" y="89757"/>
                </a:lnTo>
                <a:lnTo>
                  <a:pt x="353418" y="0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454194" y="5054444"/>
            <a:ext cx="527323" cy="549762"/>
          </a:xfrm>
          <a:custGeom>
            <a:avLst/>
            <a:gdLst>
              <a:gd name="connsiteX0" fmla="*/ 403907 w 527323"/>
              <a:gd name="connsiteY0" fmla="*/ 476834 h 476834"/>
              <a:gd name="connsiteX1" fmla="*/ 527323 w 527323"/>
              <a:gd name="connsiteY1" fmla="*/ 22439 h 476834"/>
              <a:gd name="connsiteX2" fmla="*/ 0 w 527323"/>
              <a:gd name="connsiteY2" fmla="*/ 0 h 476834"/>
              <a:gd name="connsiteX3" fmla="*/ 168294 w 527323"/>
              <a:gd name="connsiteY3" fmla="*/ 342199 h 476834"/>
              <a:gd name="connsiteX4" fmla="*/ 403907 w 527323"/>
              <a:gd name="connsiteY4" fmla="*/ 476834 h 476834"/>
              <a:gd name="connsiteX0" fmla="*/ 403907 w 527323"/>
              <a:gd name="connsiteY0" fmla="*/ 476834 h 476834"/>
              <a:gd name="connsiteX1" fmla="*/ 527323 w 527323"/>
              <a:gd name="connsiteY1" fmla="*/ 22439 h 476834"/>
              <a:gd name="connsiteX2" fmla="*/ 291710 w 527323"/>
              <a:gd name="connsiteY2" fmla="*/ 0 h 476834"/>
              <a:gd name="connsiteX3" fmla="*/ 0 w 527323"/>
              <a:gd name="connsiteY3" fmla="*/ 0 h 476834"/>
              <a:gd name="connsiteX4" fmla="*/ 168294 w 527323"/>
              <a:gd name="connsiteY4" fmla="*/ 342199 h 476834"/>
              <a:gd name="connsiteX5" fmla="*/ 403907 w 527323"/>
              <a:gd name="connsiteY5" fmla="*/ 476834 h 476834"/>
              <a:gd name="connsiteX0" fmla="*/ 403907 w 527323"/>
              <a:gd name="connsiteY0" fmla="*/ 549762 h 549762"/>
              <a:gd name="connsiteX1" fmla="*/ 527323 w 527323"/>
              <a:gd name="connsiteY1" fmla="*/ 95367 h 549762"/>
              <a:gd name="connsiteX2" fmla="*/ 353418 w 527323"/>
              <a:gd name="connsiteY2" fmla="*/ 0 h 549762"/>
              <a:gd name="connsiteX3" fmla="*/ 0 w 527323"/>
              <a:gd name="connsiteY3" fmla="*/ 72928 h 549762"/>
              <a:gd name="connsiteX4" fmla="*/ 168294 w 527323"/>
              <a:gd name="connsiteY4" fmla="*/ 415127 h 549762"/>
              <a:gd name="connsiteX5" fmla="*/ 403907 w 527323"/>
              <a:gd name="connsiteY5" fmla="*/ 549762 h 54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3" h="549762">
                <a:moveTo>
                  <a:pt x="403907" y="549762"/>
                </a:moveTo>
                <a:lnTo>
                  <a:pt x="527323" y="95367"/>
                </a:lnTo>
                <a:lnTo>
                  <a:pt x="353418" y="0"/>
                </a:lnTo>
                <a:lnTo>
                  <a:pt x="0" y="72928"/>
                </a:lnTo>
                <a:lnTo>
                  <a:pt x="168294" y="415127"/>
                </a:lnTo>
                <a:lnTo>
                  <a:pt x="403907" y="549762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932481" y="5351764"/>
            <a:ext cx="387077" cy="510494"/>
          </a:xfrm>
          <a:custGeom>
            <a:avLst/>
            <a:gdLst>
              <a:gd name="connsiteX0" fmla="*/ 241222 w 387077"/>
              <a:gd name="connsiteY0" fmla="*/ 0 h 510494"/>
              <a:gd name="connsiteX1" fmla="*/ 5610 w 387077"/>
              <a:gd name="connsiteY1" fmla="*/ 241223 h 510494"/>
              <a:gd name="connsiteX2" fmla="*/ 0 w 387077"/>
              <a:gd name="connsiteY2" fmla="*/ 476835 h 510494"/>
              <a:gd name="connsiteX3" fmla="*/ 190734 w 387077"/>
              <a:gd name="connsiteY3" fmla="*/ 510494 h 510494"/>
              <a:gd name="connsiteX4" fmla="*/ 325369 w 387077"/>
              <a:gd name="connsiteY4" fmla="*/ 437566 h 510494"/>
              <a:gd name="connsiteX5" fmla="*/ 387077 w 387077"/>
              <a:gd name="connsiteY5" fmla="*/ 235613 h 510494"/>
              <a:gd name="connsiteX6" fmla="*/ 241222 w 387077"/>
              <a:gd name="connsiteY6" fmla="*/ 0 h 51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7077" h="510494">
                <a:moveTo>
                  <a:pt x="241222" y="0"/>
                </a:moveTo>
                <a:lnTo>
                  <a:pt x="5610" y="241223"/>
                </a:lnTo>
                <a:lnTo>
                  <a:pt x="0" y="476835"/>
                </a:lnTo>
                <a:lnTo>
                  <a:pt x="190734" y="510494"/>
                </a:lnTo>
                <a:lnTo>
                  <a:pt x="325369" y="437566"/>
                </a:lnTo>
                <a:lnTo>
                  <a:pt x="387077" y="235613"/>
                </a:lnTo>
                <a:lnTo>
                  <a:pt x="241222" y="0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742068" y="5486400"/>
            <a:ext cx="1212852" cy="757325"/>
          </a:xfrm>
          <a:custGeom>
            <a:avLst/>
            <a:gdLst>
              <a:gd name="connsiteX0" fmla="*/ 0 w 2075632"/>
              <a:gd name="connsiteY0" fmla="*/ 448785 h 757325"/>
              <a:gd name="connsiteX1" fmla="*/ 0 w 2075632"/>
              <a:gd name="connsiteY1" fmla="*/ 448785 h 757325"/>
              <a:gd name="connsiteX2" fmla="*/ 117806 w 2075632"/>
              <a:gd name="connsiteY2" fmla="*/ 443175 h 757325"/>
              <a:gd name="connsiteX3" fmla="*/ 964889 w 2075632"/>
              <a:gd name="connsiteY3" fmla="*/ 330979 h 757325"/>
              <a:gd name="connsiteX4" fmla="*/ 1750263 w 2075632"/>
              <a:gd name="connsiteY4" fmla="*/ 0 h 757325"/>
              <a:gd name="connsiteX5" fmla="*/ 2053193 w 2075632"/>
              <a:gd name="connsiteY5" fmla="*/ 106587 h 757325"/>
              <a:gd name="connsiteX6" fmla="*/ 2075632 w 2075632"/>
              <a:gd name="connsiteY6" fmla="*/ 757325 h 757325"/>
              <a:gd name="connsiteX7" fmla="*/ 0 w 2075632"/>
              <a:gd name="connsiteY7" fmla="*/ 448785 h 757325"/>
              <a:gd name="connsiteX0" fmla="*/ 772025 w 2107162"/>
              <a:gd name="connsiteY0" fmla="*/ 521713 h 757325"/>
              <a:gd name="connsiteX1" fmla="*/ 31530 w 2107162"/>
              <a:gd name="connsiteY1" fmla="*/ 448785 h 757325"/>
              <a:gd name="connsiteX2" fmla="*/ 149336 w 2107162"/>
              <a:gd name="connsiteY2" fmla="*/ 443175 h 757325"/>
              <a:gd name="connsiteX3" fmla="*/ 996419 w 2107162"/>
              <a:gd name="connsiteY3" fmla="*/ 330979 h 757325"/>
              <a:gd name="connsiteX4" fmla="*/ 1781793 w 2107162"/>
              <a:gd name="connsiteY4" fmla="*/ 0 h 757325"/>
              <a:gd name="connsiteX5" fmla="*/ 2084723 w 2107162"/>
              <a:gd name="connsiteY5" fmla="*/ 106587 h 757325"/>
              <a:gd name="connsiteX6" fmla="*/ 2107162 w 2107162"/>
              <a:gd name="connsiteY6" fmla="*/ 757325 h 757325"/>
              <a:gd name="connsiteX7" fmla="*/ 772025 w 2107162"/>
              <a:gd name="connsiteY7" fmla="*/ 521713 h 757325"/>
              <a:gd name="connsiteX0" fmla="*/ 740542 w 2075679"/>
              <a:gd name="connsiteY0" fmla="*/ 521713 h 757325"/>
              <a:gd name="connsiteX1" fmla="*/ 47 w 2075679"/>
              <a:gd name="connsiteY1" fmla="*/ 448785 h 757325"/>
              <a:gd name="connsiteX2" fmla="*/ 774201 w 2075679"/>
              <a:gd name="connsiteY2" fmla="*/ 269271 h 757325"/>
              <a:gd name="connsiteX3" fmla="*/ 964936 w 2075679"/>
              <a:gd name="connsiteY3" fmla="*/ 330979 h 757325"/>
              <a:gd name="connsiteX4" fmla="*/ 1750310 w 2075679"/>
              <a:gd name="connsiteY4" fmla="*/ 0 h 757325"/>
              <a:gd name="connsiteX5" fmla="*/ 2053240 w 2075679"/>
              <a:gd name="connsiteY5" fmla="*/ 106587 h 757325"/>
              <a:gd name="connsiteX6" fmla="*/ 2075679 w 2075679"/>
              <a:gd name="connsiteY6" fmla="*/ 757325 h 757325"/>
              <a:gd name="connsiteX7" fmla="*/ 740542 w 2075679"/>
              <a:gd name="connsiteY7" fmla="*/ 521713 h 757325"/>
              <a:gd name="connsiteX0" fmla="*/ 143238 w 1478375"/>
              <a:gd name="connsiteY0" fmla="*/ 521713 h 757325"/>
              <a:gd name="connsiteX1" fmla="*/ 47872 w 1478375"/>
              <a:gd name="connsiteY1" fmla="*/ 398297 h 757325"/>
              <a:gd name="connsiteX2" fmla="*/ 176897 w 1478375"/>
              <a:gd name="connsiteY2" fmla="*/ 269271 h 757325"/>
              <a:gd name="connsiteX3" fmla="*/ 367632 w 1478375"/>
              <a:gd name="connsiteY3" fmla="*/ 330979 h 757325"/>
              <a:gd name="connsiteX4" fmla="*/ 1153006 w 1478375"/>
              <a:gd name="connsiteY4" fmla="*/ 0 h 757325"/>
              <a:gd name="connsiteX5" fmla="*/ 1455936 w 1478375"/>
              <a:gd name="connsiteY5" fmla="*/ 106587 h 757325"/>
              <a:gd name="connsiteX6" fmla="*/ 1478375 w 1478375"/>
              <a:gd name="connsiteY6" fmla="*/ 757325 h 757325"/>
              <a:gd name="connsiteX7" fmla="*/ 143238 w 1478375"/>
              <a:gd name="connsiteY7" fmla="*/ 521713 h 757325"/>
              <a:gd name="connsiteX0" fmla="*/ 493754 w 1828891"/>
              <a:gd name="connsiteY0" fmla="*/ 521713 h 757325"/>
              <a:gd name="connsiteX1" fmla="*/ 91 w 1828891"/>
              <a:gd name="connsiteY1" fmla="*/ 431956 h 757325"/>
              <a:gd name="connsiteX2" fmla="*/ 527413 w 1828891"/>
              <a:gd name="connsiteY2" fmla="*/ 269271 h 757325"/>
              <a:gd name="connsiteX3" fmla="*/ 718148 w 1828891"/>
              <a:gd name="connsiteY3" fmla="*/ 330979 h 757325"/>
              <a:gd name="connsiteX4" fmla="*/ 1503522 w 1828891"/>
              <a:gd name="connsiteY4" fmla="*/ 0 h 757325"/>
              <a:gd name="connsiteX5" fmla="*/ 1806452 w 1828891"/>
              <a:gd name="connsiteY5" fmla="*/ 106587 h 757325"/>
              <a:gd name="connsiteX6" fmla="*/ 1828891 w 1828891"/>
              <a:gd name="connsiteY6" fmla="*/ 757325 h 757325"/>
              <a:gd name="connsiteX7" fmla="*/ 493754 w 1828891"/>
              <a:gd name="connsiteY7" fmla="*/ 521713 h 757325"/>
              <a:gd name="connsiteX0" fmla="*/ 493754 w 1828891"/>
              <a:gd name="connsiteY0" fmla="*/ 521713 h 757325"/>
              <a:gd name="connsiteX1" fmla="*/ 91 w 1828891"/>
              <a:gd name="connsiteY1" fmla="*/ 431956 h 757325"/>
              <a:gd name="connsiteX2" fmla="*/ 527413 w 1828891"/>
              <a:gd name="connsiteY2" fmla="*/ 269271 h 757325"/>
              <a:gd name="connsiteX3" fmla="*/ 993029 w 1828891"/>
              <a:gd name="connsiteY3" fmla="*/ 297320 h 757325"/>
              <a:gd name="connsiteX4" fmla="*/ 1503522 w 1828891"/>
              <a:gd name="connsiteY4" fmla="*/ 0 h 757325"/>
              <a:gd name="connsiteX5" fmla="*/ 1806452 w 1828891"/>
              <a:gd name="connsiteY5" fmla="*/ 106587 h 757325"/>
              <a:gd name="connsiteX6" fmla="*/ 1828891 w 1828891"/>
              <a:gd name="connsiteY6" fmla="*/ 757325 h 757325"/>
              <a:gd name="connsiteX7" fmla="*/ 493754 w 1828891"/>
              <a:gd name="connsiteY7" fmla="*/ 521713 h 757325"/>
              <a:gd name="connsiteX0" fmla="*/ 538619 w 1873756"/>
              <a:gd name="connsiteY0" fmla="*/ 521713 h 757325"/>
              <a:gd name="connsiteX1" fmla="*/ 78 w 1873756"/>
              <a:gd name="connsiteY1" fmla="*/ 510493 h 757325"/>
              <a:gd name="connsiteX2" fmla="*/ 572278 w 1873756"/>
              <a:gd name="connsiteY2" fmla="*/ 269271 h 757325"/>
              <a:gd name="connsiteX3" fmla="*/ 1037894 w 1873756"/>
              <a:gd name="connsiteY3" fmla="*/ 297320 h 757325"/>
              <a:gd name="connsiteX4" fmla="*/ 1548387 w 1873756"/>
              <a:gd name="connsiteY4" fmla="*/ 0 h 757325"/>
              <a:gd name="connsiteX5" fmla="*/ 1851317 w 1873756"/>
              <a:gd name="connsiteY5" fmla="*/ 106587 h 757325"/>
              <a:gd name="connsiteX6" fmla="*/ 1873756 w 1873756"/>
              <a:gd name="connsiteY6" fmla="*/ 757325 h 757325"/>
              <a:gd name="connsiteX7" fmla="*/ 538619 w 1873756"/>
              <a:gd name="connsiteY7" fmla="*/ 521713 h 757325"/>
              <a:gd name="connsiteX0" fmla="*/ 1017357 w 1881270"/>
              <a:gd name="connsiteY0" fmla="*/ 729277 h 757325"/>
              <a:gd name="connsiteX1" fmla="*/ 7592 w 1881270"/>
              <a:gd name="connsiteY1" fmla="*/ 510493 h 757325"/>
              <a:gd name="connsiteX2" fmla="*/ 579792 w 1881270"/>
              <a:gd name="connsiteY2" fmla="*/ 269271 h 757325"/>
              <a:gd name="connsiteX3" fmla="*/ 1045408 w 1881270"/>
              <a:gd name="connsiteY3" fmla="*/ 297320 h 757325"/>
              <a:gd name="connsiteX4" fmla="*/ 1555901 w 1881270"/>
              <a:gd name="connsiteY4" fmla="*/ 0 h 757325"/>
              <a:gd name="connsiteX5" fmla="*/ 1858831 w 1881270"/>
              <a:gd name="connsiteY5" fmla="*/ 106587 h 757325"/>
              <a:gd name="connsiteX6" fmla="*/ 1881270 w 1881270"/>
              <a:gd name="connsiteY6" fmla="*/ 757325 h 757325"/>
              <a:gd name="connsiteX7" fmla="*/ 1017357 w 1881270"/>
              <a:gd name="connsiteY7" fmla="*/ 729277 h 757325"/>
              <a:gd name="connsiteX0" fmla="*/ 460229 w 1324142"/>
              <a:gd name="connsiteY0" fmla="*/ 729277 h 757325"/>
              <a:gd name="connsiteX1" fmla="*/ 112422 w 1324142"/>
              <a:gd name="connsiteY1" fmla="*/ 661958 h 757325"/>
              <a:gd name="connsiteX2" fmla="*/ 22664 w 1324142"/>
              <a:gd name="connsiteY2" fmla="*/ 269271 h 757325"/>
              <a:gd name="connsiteX3" fmla="*/ 488280 w 1324142"/>
              <a:gd name="connsiteY3" fmla="*/ 297320 h 757325"/>
              <a:gd name="connsiteX4" fmla="*/ 998773 w 1324142"/>
              <a:gd name="connsiteY4" fmla="*/ 0 h 757325"/>
              <a:gd name="connsiteX5" fmla="*/ 1301703 w 1324142"/>
              <a:gd name="connsiteY5" fmla="*/ 106587 h 757325"/>
              <a:gd name="connsiteX6" fmla="*/ 1324142 w 1324142"/>
              <a:gd name="connsiteY6" fmla="*/ 757325 h 757325"/>
              <a:gd name="connsiteX7" fmla="*/ 460229 w 1324142"/>
              <a:gd name="connsiteY7" fmla="*/ 729277 h 757325"/>
              <a:gd name="connsiteX0" fmla="*/ 348939 w 1212852"/>
              <a:gd name="connsiteY0" fmla="*/ 729277 h 757325"/>
              <a:gd name="connsiteX1" fmla="*/ 1132 w 1212852"/>
              <a:gd name="connsiteY1" fmla="*/ 661958 h 757325"/>
              <a:gd name="connsiteX2" fmla="*/ 242353 w 1212852"/>
              <a:gd name="connsiteY2" fmla="*/ 370248 h 757325"/>
              <a:gd name="connsiteX3" fmla="*/ 376990 w 1212852"/>
              <a:gd name="connsiteY3" fmla="*/ 297320 h 757325"/>
              <a:gd name="connsiteX4" fmla="*/ 887483 w 1212852"/>
              <a:gd name="connsiteY4" fmla="*/ 0 h 757325"/>
              <a:gd name="connsiteX5" fmla="*/ 1190413 w 1212852"/>
              <a:gd name="connsiteY5" fmla="*/ 106587 h 757325"/>
              <a:gd name="connsiteX6" fmla="*/ 1212852 w 1212852"/>
              <a:gd name="connsiteY6" fmla="*/ 757325 h 757325"/>
              <a:gd name="connsiteX7" fmla="*/ 348939 w 1212852"/>
              <a:gd name="connsiteY7" fmla="*/ 729277 h 7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2852" h="757325">
                <a:moveTo>
                  <a:pt x="348939" y="729277"/>
                </a:moveTo>
                <a:cubicBezTo>
                  <a:pt x="102107" y="704968"/>
                  <a:pt x="18896" y="721796"/>
                  <a:pt x="1132" y="661958"/>
                </a:cubicBezTo>
                <a:cubicBezTo>
                  <a:pt x="-16632" y="602120"/>
                  <a:pt x="179710" y="431021"/>
                  <a:pt x="242353" y="370248"/>
                </a:cubicBezTo>
                <a:cubicBezTo>
                  <a:pt x="304996" y="309475"/>
                  <a:pt x="313412" y="276751"/>
                  <a:pt x="376990" y="297320"/>
                </a:cubicBezTo>
                <a:lnTo>
                  <a:pt x="887483" y="0"/>
                </a:lnTo>
                <a:lnTo>
                  <a:pt x="1190413" y="106587"/>
                </a:lnTo>
                <a:lnTo>
                  <a:pt x="1212852" y="757325"/>
                </a:lnTo>
                <a:lnTo>
                  <a:pt x="348939" y="729277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574906" y="4448584"/>
            <a:ext cx="684397" cy="1065865"/>
          </a:xfrm>
          <a:custGeom>
            <a:avLst/>
            <a:gdLst>
              <a:gd name="connsiteX0" fmla="*/ 448785 w 684397"/>
              <a:gd name="connsiteY0" fmla="*/ 0 h 1065865"/>
              <a:gd name="connsiteX1" fmla="*/ 274881 w 684397"/>
              <a:gd name="connsiteY1" fmla="*/ 190734 h 1065865"/>
              <a:gd name="connsiteX2" fmla="*/ 28049 w 684397"/>
              <a:gd name="connsiteY2" fmla="*/ 443176 h 1065865"/>
              <a:gd name="connsiteX3" fmla="*/ 0 w 684397"/>
              <a:gd name="connsiteY3" fmla="*/ 678788 h 1065865"/>
              <a:gd name="connsiteX4" fmla="*/ 56098 w 684397"/>
              <a:gd name="connsiteY4" fmla="*/ 824643 h 1065865"/>
              <a:gd name="connsiteX5" fmla="*/ 112196 w 684397"/>
              <a:gd name="connsiteY5" fmla="*/ 1065865 h 1065865"/>
              <a:gd name="connsiteX6" fmla="*/ 499273 w 684397"/>
              <a:gd name="connsiteY6" fmla="*/ 998547 h 1065865"/>
              <a:gd name="connsiteX7" fmla="*/ 684397 w 684397"/>
              <a:gd name="connsiteY7" fmla="*/ 504883 h 1065865"/>
              <a:gd name="connsiteX8" fmla="*/ 673177 w 684397"/>
              <a:gd name="connsiteY8" fmla="*/ 213173 h 1065865"/>
              <a:gd name="connsiteX9" fmla="*/ 589030 w 684397"/>
              <a:gd name="connsiteY9" fmla="*/ 129026 h 1065865"/>
              <a:gd name="connsiteX10" fmla="*/ 448785 w 684397"/>
              <a:gd name="connsiteY10" fmla="*/ 0 h 106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4397" h="1065865">
                <a:moveTo>
                  <a:pt x="448785" y="0"/>
                </a:moveTo>
                <a:lnTo>
                  <a:pt x="274881" y="190734"/>
                </a:lnTo>
                <a:lnTo>
                  <a:pt x="28049" y="443176"/>
                </a:lnTo>
                <a:lnTo>
                  <a:pt x="0" y="678788"/>
                </a:lnTo>
                <a:lnTo>
                  <a:pt x="56098" y="824643"/>
                </a:lnTo>
                <a:lnTo>
                  <a:pt x="112196" y="1065865"/>
                </a:lnTo>
                <a:lnTo>
                  <a:pt x="499273" y="998547"/>
                </a:lnTo>
                <a:lnTo>
                  <a:pt x="684397" y="504883"/>
                </a:lnTo>
                <a:lnTo>
                  <a:pt x="673177" y="213173"/>
                </a:lnTo>
                <a:lnTo>
                  <a:pt x="589030" y="129026"/>
                </a:lnTo>
                <a:lnTo>
                  <a:pt x="448785" y="0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529984" y="4605659"/>
            <a:ext cx="559571" cy="543181"/>
          </a:xfrm>
          <a:custGeom>
            <a:avLst/>
            <a:gdLst>
              <a:gd name="connsiteX0" fmla="*/ 454395 w 555372"/>
              <a:gd name="connsiteY0" fmla="*/ 0 h 527323"/>
              <a:gd name="connsiteX1" fmla="*/ 0 w 555372"/>
              <a:gd name="connsiteY1" fmla="*/ 230002 h 527323"/>
              <a:gd name="connsiteX2" fmla="*/ 235612 w 555372"/>
              <a:gd name="connsiteY2" fmla="*/ 527323 h 527323"/>
              <a:gd name="connsiteX3" fmla="*/ 364638 w 555372"/>
              <a:gd name="connsiteY3" fmla="*/ 488054 h 527323"/>
              <a:gd name="connsiteX4" fmla="*/ 493664 w 555372"/>
              <a:gd name="connsiteY4" fmla="*/ 364638 h 527323"/>
              <a:gd name="connsiteX5" fmla="*/ 555372 w 555372"/>
              <a:gd name="connsiteY5" fmla="*/ 61708 h 527323"/>
              <a:gd name="connsiteX6" fmla="*/ 454395 w 555372"/>
              <a:gd name="connsiteY6" fmla="*/ 0 h 527323"/>
              <a:gd name="connsiteX0" fmla="*/ 454395 w 555372"/>
              <a:gd name="connsiteY0" fmla="*/ 0 h 543181"/>
              <a:gd name="connsiteX1" fmla="*/ 0 w 555372"/>
              <a:gd name="connsiteY1" fmla="*/ 230002 h 543181"/>
              <a:gd name="connsiteX2" fmla="*/ 235612 w 555372"/>
              <a:gd name="connsiteY2" fmla="*/ 527323 h 543181"/>
              <a:gd name="connsiteX3" fmla="*/ 364638 w 555372"/>
              <a:gd name="connsiteY3" fmla="*/ 488054 h 543181"/>
              <a:gd name="connsiteX4" fmla="*/ 493664 w 555372"/>
              <a:gd name="connsiteY4" fmla="*/ 364638 h 543181"/>
              <a:gd name="connsiteX5" fmla="*/ 555372 w 555372"/>
              <a:gd name="connsiteY5" fmla="*/ 61708 h 543181"/>
              <a:gd name="connsiteX6" fmla="*/ 454395 w 555372"/>
              <a:gd name="connsiteY6" fmla="*/ 0 h 543181"/>
              <a:gd name="connsiteX0" fmla="*/ 458594 w 559571"/>
              <a:gd name="connsiteY0" fmla="*/ 0 h 543181"/>
              <a:gd name="connsiteX1" fmla="*/ 4199 w 559571"/>
              <a:gd name="connsiteY1" fmla="*/ 230002 h 543181"/>
              <a:gd name="connsiteX2" fmla="*/ 239811 w 559571"/>
              <a:gd name="connsiteY2" fmla="*/ 527323 h 543181"/>
              <a:gd name="connsiteX3" fmla="*/ 368837 w 559571"/>
              <a:gd name="connsiteY3" fmla="*/ 488054 h 543181"/>
              <a:gd name="connsiteX4" fmla="*/ 497863 w 559571"/>
              <a:gd name="connsiteY4" fmla="*/ 364638 h 543181"/>
              <a:gd name="connsiteX5" fmla="*/ 559571 w 559571"/>
              <a:gd name="connsiteY5" fmla="*/ 61708 h 543181"/>
              <a:gd name="connsiteX6" fmla="*/ 458594 w 559571"/>
              <a:gd name="connsiteY6" fmla="*/ 0 h 54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571" h="543181">
                <a:moveTo>
                  <a:pt x="458594" y="0"/>
                </a:moveTo>
                <a:cubicBezTo>
                  <a:pt x="366032" y="28049"/>
                  <a:pt x="40663" y="142115"/>
                  <a:pt x="4199" y="230002"/>
                </a:cubicBezTo>
                <a:cubicBezTo>
                  <a:pt x="-32265" y="317889"/>
                  <a:pt x="179038" y="484314"/>
                  <a:pt x="239811" y="527323"/>
                </a:cubicBezTo>
                <a:cubicBezTo>
                  <a:pt x="300584" y="570332"/>
                  <a:pt x="325828" y="515168"/>
                  <a:pt x="368837" y="488054"/>
                </a:cubicBezTo>
                <a:cubicBezTo>
                  <a:pt x="411846" y="460940"/>
                  <a:pt x="466074" y="435696"/>
                  <a:pt x="497863" y="364638"/>
                </a:cubicBezTo>
                <a:lnTo>
                  <a:pt x="559571" y="61708"/>
                </a:lnTo>
                <a:lnTo>
                  <a:pt x="458594" y="0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476750" y="1171575"/>
            <a:ext cx="800100" cy="704850"/>
          </a:xfrm>
          <a:custGeom>
            <a:avLst/>
            <a:gdLst>
              <a:gd name="connsiteX0" fmla="*/ 19050 w 800100"/>
              <a:gd name="connsiteY0" fmla="*/ 200025 h 704850"/>
              <a:gd name="connsiteX1" fmla="*/ 219075 w 800100"/>
              <a:gd name="connsiteY1" fmla="*/ 628650 h 704850"/>
              <a:gd name="connsiteX2" fmla="*/ 552450 w 800100"/>
              <a:gd name="connsiteY2" fmla="*/ 704850 h 704850"/>
              <a:gd name="connsiteX3" fmla="*/ 647700 w 800100"/>
              <a:gd name="connsiteY3" fmla="*/ 647700 h 704850"/>
              <a:gd name="connsiteX4" fmla="*/ 733425 w 800100"/>
              <a:gd name="connsiteY4" fmla="*/ 523875 h 704850"/>
              <a:gd name="connsiteX5" fmla="*/ 800100 w 800100"/>
              <a:gd name="connsiteY5" fmla="*/ 295275 h 704850"/>
              <a:gd name="connsiteX6" fmla="*/ 781050 w 800100"/>
              <a:gd name="connsiteY6" fmla="*/ 95250 h 704850"/>
              <a:gd name="connsiteX7" fmla="*/ 561975 w 800100"/>
              <a:gd name="connsiteY7" fmla="*/ 19050 h 704850"/>
              <a:gd name="connsiteX8" fmla="*/ 361950 w 800100"/>
              <a:gd name="connsiteY8" fmla="*/ 0 h 704850"/>
              <a:gd name="connsiteX9" fmla="*/ 200025 w 800100"/>
              <a:gd name="connsiteY9" fmla="*/ 19050 h 704850"/>
              <a:gd name="connsiteX10" fmla="*/ 66675 w 800100"/>
              <a:gd name="connsiteY10" fmla="*/ 47625 h 704850"/>
              <a:gd name="connsiteX11" fmla="*/ 0 w 800100"/>
              <a:gd name="connsiteY11" fmla="*/ 123825 h 704850"/>
              <a:gd name="connsiteX12" fmla="*/ 19050 w 800100"/>
              <a:gd name="connsiteY12" fmla="*/ 200025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0100" h="704850">
                <a:moveTo>
                  <a:pt x="19050" y="200025"/>
                </a:moveTo>
                <a:lnTo>
                  <a:pt x="219075" y="628650"/>
                </a:lnTo>
                <a:lnTo>
                  <a:pt x="552450" y="704850"/>
                </a:lnTo>
                <a:lnTo>
                  <a:pt x="647700" y="647700"/>
                </a:lnTo>
                <a:lnTo>
                  <a:pt x="733425" y="523875"/>
                </a:lnTo>
                <a:lnTo>
                  <a:pt x="800100" y="295275"/>
                </a:lnTo>
                <a:lnTo>
                  <a:pt x="781050" y="95250"/>
                </a:lnTo>
                <a:lnTo>
                  <a:pt x="561975" y="19050"/>
                </a:lnTo>
                <a:lnTo>
                  <a:pt x="361950" y="0"/>
                </a:lnTo>
                <a:lnTo>
                  <a:pt x="200025" y="19050"/>
                </a:lnTo>
                <a:lnTo>
                  <a:pt x="66675" y="47625"/>
                </a:lnTo>
                <a:lnTo>
                  <a:pt x="0" y="123825"/>
                </a:lnTo>
                <a:lnTo>
                  <a:pt x="19050" y="200025"/>
                </a:lnTo>
                <a:close/>
              </a:path>
            </a:pathLst>
          </a:custGeom>
          <a:solidFill>
            <a:srgbClr val="00B05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Line Callout 1 20"/>
          <p:cNvSpPr/>
          <p:nvPr/>
        </p:nvSpPr>
        <p:spPr>
          <a:xfrm>
            <a:off x="1066800" y="5981366"/>
            <a:ext cx="1295400" cy="262359"/>
          </a:xfrm>
          <a:prstGeom prst="borderCallout1">
            <a:avLst>
              <a:gd name="adj1" fmla="val 50434"/>
              <a:gd name="adj2" fmla="val 99780"/>
              <a:gd name="adj3" fmla="val 22476"/>
              <a:gd name="adj4" fmla="val 145397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Under Served Area</a:t>
            </a:r>
            <a:endParaRPr lang="en-US" dirty="0"/>
          </a:p>
        </p:txBody>
      </p:sp>
      <p:sp>
        <p:nvSpPr>
          <p:cNvPr id="22" name="Line Callout 1 21"/>
          <p:cNvSpPr/>
          <p:nvPr/>
        </p:nvSpPr>
        <p:spPr>
          <a:xfrm>
            <a:off x="1621704" y="838200"/>
            <a:ext cx="1295400" cy="379999"/>
          </a:xfrm>
          <a:prstGeom prst="borderCallout1">
            <a:avLst>
              <a:gd name="adj1" fmla="val 50434"/>
              <a:gd name="adj2" fmla="val 98864"/>
              <a:gd name="adj3" fmla="val 93495"/>
              <a:gd name="adj4" fmla="val 122478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3SAQS Network Focus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1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9"/>
          <a:stretch/>
        </p:blipFill>
        <p:spPr bwMode="auto">
          <a:xfrm>
            <a:off x="152401" y="225164"/>
            <a:ext cx="8534400" cy="651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629400" y="5562599"/>
            <a:ext cx="2514600" cy="129540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Active PM2.5 Monitors</a:t>
            </a:r>
            <a:br>
              <a:rPr lang="en-US" sz="2400" b="1" dirty="0" smtClean="0"/>
            </a:br>
            <a:r>
              <a:rPr lang="en-US" sz="2000" b="1" dirty="0" smtClean="0"/>
              <a:t>Terrain above 8,000 </a:t>
            </a:r>
            <a:r>
              <a:rPr lang="en-US" sz="2000" b="1" dirty="0" err="1" smtClean="0"/>
              <a:t>ft</a:t>
            </a:r>
            <a:endParaRPr lang="en-US" sz="2400" b="1" dirty="0"/>
          </a:p>
        </p:txBody>
      </p:sp>
      <p:sp>
        <p:nvSpPr>
          <p:cNvPr id="3" name="Line Callout 1 2"/>
          <p:cNvSpPr/>
          <p:nvPr/>
        </p:nvSpPr>
        <p:spPr>
          <a:xfrm>
            <a:off x="7524008" y="3026779"/>
            <a:ext cx="1143000" cy="262359"/>
          </a:xfrm>
          <a:prstGeom prst="borderCallout1">
            <a:avLst>
              <a:gd name="adj1" fmla="val 50434"/>
              <a:gd name="adj2" fmla="val -1060"/>
              <a:gd name="adj3" fmla="val 246279"/>
              <a:gd name="adj4" fmla="val -33671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Urban Counties</a:t>
            </a:r>
            <a:endParaRPr lang="en-US" dirty="0"/>
          </a:p>
        </p:txBody>
      </p:sp>
      <p:sp>
        <p:nvSpPr>
          <p:cNvPr id="6" name="Line Callout 1 5"/>
          <p:cNvSpPr/>
          <p:nvPr/>
        </p:nvSpPr>
        <p:spPr>
          <a:xfrm>
            <a:off x="7467600" y="1731379"/>
            <a:ext cx="1295400" cy="262359"/>
          </a:xfrm>
          <a:prstGeom prst="borderCallout1">
            <a:avLst>
              <a:gd name="adj1" fmla="val 50434"/>
              <a:gd name="adj2" fmla="val -1060"/>
              <a:gd name="adj3" fmla="val 221636"/>
              <a:gd name="adj4" fmla="val -31532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/>
              <a:t>Thiessen</a:t>
            </a:r>
            <a:r>
              <a:rPr lang="en-US" sz="1050" dirty="0" smtClean="0"/>
              <a:t> Polygons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4876800" y="990600"/>
            <a:ext cx="1295400" cy="262359"/>
          </a:xfrm>
          <a:prstGeom prst="borderCallout1">
            <a:avLst>
              <a:gd name="adj1" fmla="val 50434"/>
              <a:gd name="adj2" fmla="val -1060"/>
              <a:gd name="adj3" fmla="val 212583"/>
              <a:gd name="adj4" fmla="val -21448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PM2.5 Monitor</a:t>
            </a:r>
            <a:endParaRPr lang="en-US" dirty="0"/>
          </a:p>
        </p:txBody>
      </p:sp>
      <p:sp>
        <p:nvSpPr>
          <p:cNvPr id="9" name="Line Callout 1 8"/>
          <p:cNvSpPr/>
          <p:nvPr/>
        </p:nvSpPr>
        <p:spPr>
          <a:xfrm>
            <a:off x="5791200" y="2456763"/>
            <a:ext cx="1295400" cy="262359"/>
          </a:xfrm>
          <a:prstGeom prst="borderCallout1">
            <a:avLst>
              <a:gd name="adj1" fmla="val 50434"/>
              <a:gd name="adj2" fmla="val -1060"/>
              <a:gd name="adj3" fmla="val 221636"/>
              <a:gd name="adj4" fmla="val -31532"/>
            </a:avLst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Terrain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5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" y="0"/>
            <a:ext cx="8973028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00800" y="5486399"/>
            <a:ext cx="2514600" cy="129540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Urban Areas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722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" y="0"/>
            <a:ext cx="8973028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00800" y="5486399"/>
            <a:ext cx="2514600" cy="129540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Major Point Sources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43435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" y="0"/>
            <a:ext cx="8973028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00800" y="5486399"/>
            <a:ext cx="2514600" cy="129540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Area Source </a:t>
            </a:r>
            <a:r>
              <a:rPr lang="en-US" sz="2400" b="1" dirty="0" err="1" smtClean="0"/>
              <a:t>NOx</a:t>
            </a:r>
            <a:r>
              <a:rPr lang="en-US" sz="2400" b="1" dirty="0" smtClean="0"/>
              <a:t> (except O&amp;G)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63259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" y="0"/>
            <a:ext cx="8973028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00800" y="5486399"/>
            <a:ext cx="2514600" cy="129540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O&amp;G </a:t>
            </a:r>
            <a:r>
              <a:rPr lang="en-US" sz="2400" b="1" dirty="0" err="1" smtClean="0"/>
              <a:t>NOx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(point and area)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0685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" y="0"/>
            <a:ext cx="8973028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00800" y="5486399"/>
            <a:ext cx="2514600" cy="129540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Area Source </a:t>
            </a:r>
            <a:r>
              <a:rPr lang="en-US" sz="2400" b="1" dirty="0" err="1" smtClean="0"/>
              <a:t>NOx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(</a:t>
            </a:r>
            <a:r>
              <a:rPr lang="en-US" sz="2400" b="1" dirty="0" err="1" smtClean="0"/>
              <a:t>incl</a:t>
            </a:r>
            <a:r>
              <a:rPr lang="en-US" sz="2400" b="1" dirty="0" smtClean="0"/>
              <a:t> O&amp;G </a:t>
            </a:r>
            <a:r>
              <a:rPr lang="en-US" sz="2400" b="1" dirty="0" err="1" smtClean="0"/>
              <a:t>pts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94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" r="10577" b="2266"/>
          <a:stretch/>
        </p:blipFill>
        <p:spPr>
          <a:xfrm>
            <a:off x="526473" y="2"/>
            <a:ext cx="3283528" cy="3075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r="10951" b="2525"/>
          <a:stretch/>
        </p:blipFill>
        <p:spPr>
          <a:xfrm>
            <a:off x="4905442" y="1"/>
            <a:ext cx="3274354" cy="307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30450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Winter (DJF)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05520" y="3045022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Summer (JJA)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r="10563" b="1934"/>
          <a:stretch/>
        </p:blipFill>
        <p:spPr>
          <a:xfrm>
            <a:off x="505691" y="3276600"/>
            <a:ext cx="3304310" cy="3094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3446" y="638004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Spring (MAM)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r="10428" b="2639"/>
          <a:stretch/>
        </p:blipFill>
        <p:spPr>
          <a:xfrm>
            <a:off x="4888224" y="3301791"/>
            <a:ext cx="3308790" cy="30782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28219" y="638004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Fall (SON)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78256" y="5562600"/>
            <a:ext cx="1919320" cy="88035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000" b="1" dirty="0" smtClean="0"/>
              <a:t>Mean Boundary Layer Winds (2011)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716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" y="0"/>
            <a:ext cx="8973028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00800" y="5486399"/>
            <a:ext cx="2514600" cy="129540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Monitored 8-hr O3 DV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618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7" t="6870" r="1723" b="2492"/>
          <a:stretch/>
        </p:blipFill>
        <p:spPr>
          <a:xfrm>
            <a:off x="0" y="0"/>
            <a:ext cx="7924800" cy="686408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00800" y="5486399"/>
            <a:ext cx="2514600" cy="1295401"/>
          </a:xfrm>
          <a:solidFill>
            <a:schemeClr val="bg1">
              <a:lumMod val="85000"/>
              <a:alpha val="63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 smtClean="0"/>
              <a:t>Predicted 8-hr O3 DV for 2008</a:t>
            </a:r>
            <a:br>
              <a:rPr lang="en-US" sz="2400" b="1" dirty="0" smtClean="0"/>
            </a:br>
            <a:r>
              <a:rPr lang="en-US" sz="2400" b="1" dirty="0" smtClean="0"/>
              <a:t>(no fires)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4820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88</Words>
  <Application>Microsoft Office PowerPoint</Application>
  <PresentationFormat>On-screen Show (4:3)</PresentationFormat>
  <Paragraphs>27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3SAQS Network Assessment</vt:lpstr>
      <vt:lpstr>Urban Areas</vt:lpstr>
      <vt:lpstr>Major Point Sources</vt:lpstr>
      <vt:lpstr>Area Source NOx (except O&amp;G)</vt:lpstr>
      <vt:lpstr>O&amp;G NOx (point and area)</vt:lpstr>
      <vt:lpstr>Area Source NOx (incl O&amp;G pts)</vt:lpstr>
      <vt:lpstr>Mean Boundary Layer Winds (2011)</vt:lpstr>
      <vt:lpstr>Monitored 8-hr O3 DV</vt:lpstr>
      <vt:lpstr>Predicted 8-hr O3 DV for 2008 (no fires)</vt:lpstr>
      <vt:lpstr>Active O3 Monitors Terrain above 8,000 ft</vt:lpstr>
      <vt:lpstr>Active PM2.5 Monitors Terrain above 8,000 ft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Till Stoeckenius</dc:creator>
  <cp:lastModifiedBy>Till Stoeckenius</cp:lastModifiedBy>
  <cp:revision>18</cp:revision>
  <dcterms:created xsi:type="dcterms:W3CDTF">2013-10-24T17:49:48Z</dcterms:created>
  <dcterms:modified xsi:type="dcterms:W3CDTF">2013-10-24T23:02:57Z</dcterms:modified>
</cp:coreProperties>
</file>