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3" r:id="rId8"/>
    <p:sldId id="268" r:id="rId9"/>
    <p:sldId id="269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9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8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0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9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F0C88-8191-4353-8937-489201630775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8C7F-F35B-4EFC-BECC-A6CEA08F0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" y="1295400"/>
            <a:ext cx="8832715" cy="2209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State Air Quality Study (3SAQS)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Benchmarking for 3SAQS base 2008 </a:t>
            </a:r>
            <a:r>
              <a:rPr lang="en-US" dirty="0" err="1" smtClean="0"/>
              <a:t>CAMx</a:t>
            </a:r>
            <a:r>
              <a:rPr lang="en-US" dirty="0" smtClean="0"/>
              <a:t>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3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 some cases, maximum absolute relative differences between model runs over the 5-day period are much larger than the expected 1%. Largest errors are for SO</a:t>
            </a:r>
            <a:r>
              <a:rPr lang="en-US" baseline="-25000" dirty="0" smtClean="0"/>
              <a:t>2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and aerosol species. 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, NO</a:t>
            </a:r>
            <a:r>
              <a:rPr lang="en-US" baseline="-25000" dirty="0" smtClean="0"/>
              <a:t>X</a:t>
            </a:r>
            <a:r>
              <a:rPr lang="en-US" dirty="0" smtClean="0"/>
              <a:t>, and CO differences are generally &lt; 1%, as expected.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8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Modeling 5-day period from January 1-5, 2008</a:t>
            </a:r>
          </a:p>
          <a:p>
            <a:r>
              <a:rPr lang="en-US" dirty="0" smtClean="0"/>
              <a:t>Instructions and input </a:t>
            </a:r>
            <a:r>
              <a:rPr lang="en-US" dirty="0" smtClean="0"/>
              <a:t>data provided for 36- and 12-km modeling grids from UNC</a:t>
            </a:r>
          </a:p>
          <a:p>
            <a:r>
              <a:rPr lang="en-US" dirty="0" err="1" smtClean="0"/>
              <a:t>CAMx</a:t>
            </a:r>
            <a:r>
              <a:rPr lang="en-US" dirty="0" smtClean="0"/>
              <a:t> v5.41 with in-line plume rise for DEASCO3 fires (differs from public release of </a:t>
            </a:r>
            <a:r>
              <a:rPr lang="en-US" dirty="0" err="1" smtClean="0"/>
              <a:t>CAMx</a:t>
            </a:r>
            <a:r>
              <a:rPr lang="en-US" dirty="0" smtClean="0"/>
              <a:t> v5.41)</a:t>
            </a:r>
          </a:p>
          <a:p>
            <a:r>
              <a:rPr lang="en-US" dirty="0" smtClean="0"/>
              <a:t>Perform simulation using provided inputs and then compare against UNC results generated using different compiler and hardware. </a:t>
            </a:r>
          </a:p>
          <a:p>
            <a:r>
              <a:rPr lang="en-US" dirty="0" smtClean="0"/>
              <a:t>Maximum expected differences between simulations should be less than 1% for both gas and aerosol species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3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1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599"/>
            <a:ext cx="3886200" cy="4800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Operating System:</a:t>
            </a:r>
            <a:r>
              <a:rPr lang="en-US" dirty="0" smtClean="0"/>
              <a:t> 64-bit Fedora 14</a:t>
            </a: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Hardware:</a:t>
            </a:r>
            <a:r>
              <a:rPr lang="en-US" dirty="0" smtClean="0"/>
              <a:t> dual 6 core 3.06 GHz Intel, 12M cache (Model X5675)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Fortran Compiler</a:t>
            </a:r>
            <a:r>
              <a:rPr lang="en-US" dirty="0" smtClean="0">
                <a:solidFill>
                  <a:srgbClr val="FF0000"/>
                </a:solidFill>
              </a:rPr>
              <a:t>: Portland Group Fortran version 8.02</a:t>
            </a:r>
          </a:p>
          <a:p>
            <a:pPr marL="0" indent="0">
              <a:buNone/>
            </a:pPr>
            <a:r>
              <a:rPr lang="en-US" u="sng" dirty="0" smtClean="0"/>
              <a:t>MPI:</a:t>
            </a:r>
            <a:r>
              <a:rPr lang="en-US" dirty="0" smtClean="0"/>
              <a:t> MPICH3</a:t>
            </a:r>
          </a:p>
          <a:p>
            <a:pPr marL="0" indent="0">
              <a:buNone/>
            </a:pPr>
            <a:r>
              <a:rPr lang="en-US" u="sng" dirty="0" err="1" smtClean="0"/>
              <a:t>CAMx</a:t>
            </a:r>
            <a:r>
              <a:rPr lang="en-US" u="sng" dirty="0" smtClean="0"/>
              <a:t>:</a:t>
            </a:r>
            <a:r>
              <a:rPr lang="en-US" dirty="0" smtClean="0"/>
              <a:t> v5.41 hybrid MPI-</a:t>
            </a:r>
            <a:r>
              <a:rPr lang="en-US" dirty="0" err="1" smtClean="0"/>
              <a:t>OpenMP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752600"/>
            <a:ext cx="38862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Operating System:</a:t>
            </a:r>
            <a:r>
              <a:rPr lang="en-US" dirty="0" smtClean="0"/>
              <a:t> 64-bit RHEL</a:t>
            </a:r>
            <a:endParaRPr lang="en-US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Hardware:</a:t>
            </a:r>
            <a:r>
              <a:rPr lang="en-US" dirty="0" smtClean="0"/>
              <a:t> 12 core 2.93 GHz Intel, 12M cache (Model X5670)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Fortran Compiler</a:t>
            </a:r>
            <a:r>
              <a:rPr lang="en-US" dirty="0" smtClean="0">
                <a:solidFill>
                  <a:srgbClr val="FF0000"/>
                </a:solidFill>
              </a:rPr>
              <a:t>: Portland Group Fortran version 11.6-0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MPI:</a:t>
            </a:r>
            <a:r>
              <a:rPr lang="en-US" dirty="0" smtClean="0"/>
              <a:t> mvapich2-1.7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u="sng" dirty="0" err="1" smtClean="0"/>
              <a:t>CAMx</a:t>
            </a:r>
            <a:r>
              <a:rPr lang="en-US" u="sng" dirty="0" smtClean="0"/>
              <a:t>:</a:t>
            </a:r>
            <a:r>
              <a:rPr lang="en-US" dirty="0" smtClean="0"/>
              <a:t> v5.41 hybrid MPI-</a:t>
            </a:r>
            <a:r>
              <a:rPr lang="en-US" dirty="0" err="1" smtClean="0"/>
              <a:t>OpenMP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17997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ENVIRON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17997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UNC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59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43"/>
            <a:ext cx="8229600" cy="1143000"/>
          </a:xfrm>
        </p:spPr>
        <p:txBody>
          <a:bodyPr/>
          <a:lstStyle/>
          <a:p>
            <a:r>
              <a:rPr lang="en-US" dirty="0" smtClean="0"/>
              <a:t>Concentrations [O</a:t>
            </a:r>
            <a:r>
              <a:rPr lang="en-US" baseline="-25000" dirty="0" smtClean="0"/>
              <a:t>3</a:t>
            </a:r>
            <a:r>
              <a:rPr lang="en-US" dirty="0" smtClean="0"/>
              <a:t> and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724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</a:t>
            </a:r>
            <a:r>
              <a:rPr lang="en-US" dirty="0" smtClean="0"/>
              <a:t>concentrations below </a:t>
            </a:r>
            <a:r>
              <a:rPr lang="en-US" dirty="0" smtClean="0"/>
              <a:t>1 </a:t>
            </a:r>
            <a:r>
              <a:rPr lang="en-US" dirty="0" err="1" smtClean="0"/>
              <a:t>ppt</a:t>
            </a:r>
            <a:r>
              <a:rPr lang="en-US" dirty="0" smtClean="0"/>
              <a:t>/ .001 </a:t>
            </a:r>
            <a:r>
              <a:rPr lang="en-US" dirty="0" err="1" smtClean="0"/>
              <a:t>ug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r>
              <a:rPr lang="en-US" dirty="0" smtClean="0"/>
              <a:t> are not included in calculations  as to prevent numerical “blow-up” 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4390"/>
          <a:stretch/>
        </p:blipFill>
        <p:spPr>
          <a:xfrm>
            <a:off x="16950" y="2037642"/>
            <a:ext cx="4607896" cy="4724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1" t="3902"/>
          <a:stretch/>
        </p:blipFill>
        <p:spPr>
          <a:xfrm>
            <a:off x="4599464" y="2004188"/>
            <a:ext cx="4544536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5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Concentrations [SO</a:t>
            </a:r>
            <a:r>
              <a:rPr lang="en-US" baseline="-25000" dirty="0" smtClean="0"/>
              <a:t>2</a:t>
            </a:r>
            <a:r>
              <a:rPr lang="en-US" dirty="0" smtClean="0"/>
              <a:t> and PM</a:t>
            </a:r>
            <a:r>
              <a:rPr lang="en-US" baseline="-25000" dirty="0" smtClean="0"/>
              <a:t>2.5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34540"/>
            <a:ext cx="4648200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540"/>
            <a:ext cx="4565220" cy="4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721" y="0"/>
            <a:ext cx="8229600" cy="1143000"/>
          </a:xfrm>
        </p:spPr>
        <p:txBody>
          <a:bodyPr/>
          <a:lstStyle/>
          <a:p>
            <a:r>
              <a:rPr lang="en-US" dirty="0" smtClean="0"/>
              <a:t>Concentrations [</a:t>
            </a:r>
            <a:r>
              <a:rPr lang="en-US" dirty="0"/>
              <a:t>P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Concentrations [NH</a:t>
            </a:r>
            <a:r>
              <a:rPr lang="en-US" baseline="-25000" dirty="0" smtClean="0"/>
              <a:t>3</a:t>
            </a:r>
            <a:r>
              <a:rPr lang="en-US" dirty="0" smtClean="0"/>
              <a:t> and CO]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85" y="1524000"/>
            <a:ext cx="4874400" cy="487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43"/>
            <a:ext cx="8229600" cy="1143000"/>
          </a:xfrm>
        </p:spPr>
        <p:txBody>
          <a:bodyPr/>
          <a:lstStyle/>
          <a:p>
            <a:r>
              <a:rPr lang="en-US" dirty="0" smtClean="0"/>
              <a:t>Concentrations [PM2.5 and PNO3]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724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concentrations below .1 </a:t>
            </a:r>
            <a:r>
              <a:rPr lang="en-US" dirty="0" err="1" smtClean="0"/>
              <a:t>ug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r>
              <a:rPr lang="en-US" dirty="0" smtClean="0"/>
              <a:t> are not included in calculations</a:t>
            </a:r>
            <a:endParaRPr lang="en-US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" y="1970050"/>
            <a:ext cx="4725718" cy="4725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t="3111" r="-7543" b="-3111"/>
          <a:stretch/>
        </p:blipFill>
        <p:spPr>
          <a:xfrm>
            <a:off x="4906537" y="2112617"/>
            <a:ext cx="4583151" cy="45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43"/>
            <a:ext cx="8229600" cy="1143000"/>
          </a:xfrm>
        </p:spPr>
        <p:txBody>
          <a:bodyPr/>
          <a:lstStyle/>
          <a:p>
            <a:r>
              <a:rPr lang="en-US" dirty="0" smtClean="0"/>
              <a:t>Concentrations [PSO4 and PNH4]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4546"/>
          <a:stretch/>
        </p:blipFill>
        <p:spPr>
          <a:xfrm>
            <a:off x="4520309" y="1670825"/>
            <a:ext cx="4623691" cy="4767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4489"/>
          <a:stretch/>
        </p:blipFill>
        <p:spPr>
          <a:xfrm>
            <a:off x="0" y="1652240"/>
            <a:ext cx="4646980" cy="47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279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Three State Air Quality Study (3SAQS)   Benchmarking for 3SAQS base 2008 CAMx simulations</vt:lpstr>
      <vt:lpstr>Overview</vt:lpstr>
      <vt:lpstr>Configuration</vt:lpstr>
      <vt:lpstr>Concentrations [O3 and NOx]</vt:lpstr>
      <vt:lpstr>Concentrations [SO2 and PM2.5]</vt:lpstr>
      <vt:lpstr>Concentrations [PNO3]</vt:lpstr>
      <vt:lpstr>Concentrations [NH3 and CO]</vt:lpstr>
      <vt:lpstr>Concentrations [PM2.5 and PNO3]</vt:lpstr>
      <vt:lpstr>Concentrations [PSO4 and PNH4]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State Air Quality Study (3SAQS) CAMx benchmarking</dc:title>
  <dc:creator>DJ Rasmussen</dc:creator>
  <cp:lastModifiedBy>Ralph Morris</cp:lastModifiedBy>
  <cp:revision>18</cp:revision>
  <dcterms:created xsi:type="dcterms:W3CDTF">2014-07-23T19:29:33Z</dcterms:created>
  <dcterms:modified xsi:type="dcterms:W3CDTF">2014-07-24T22:34:34Z</dcterms:modified>
</cp:coreProperties>
</file>